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5" r:id="rId4"/>
    <p:sldMasterId id="2147483786" r:id="rId5"/>
    <p:sldMasterId id="2147483787" r:id="rId6"/>
  </p:sldMasterIdLst>
  <p:notesMasterIdLst>
    <p:notesMasterId r:id="rId19"/>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12188825" cy="6858000"/>
  <p:notesSz cx="7010400" cy="9296400"/>
  <p:embeddedFontLst>
    <p:embeddedFont>
      <p:font typeface="Robo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59">
          <p15:clr>
            <a:srgbClr val="A4A3A4"/>
          </p15:clr>
        </p15:guide>
        <p15:guide id="2" orient="horz" pos="3908">
          <p15:clr>
            <a:srgbClr val="A4A3A4"/>
          </p15:clr>
        </p15:guide>
        <p15:guide id="3" orient="horz" pos="933">
          <p15:clr>
            <a:srgbClr val="A4A3A4"/>
          </p15:clr>
        </p15:guide>
        <p15:guide id="4" pos="7319">
          <p15:clr>
            <a:srgbClr val="A4A3A4"/>
          </p15:clr>
        </p15:guide>
        <p15:guide id="5" orient="horz" pos="1101">
          <p15:clr>
            <a:srgbClr val="A4A3A4"/>
          </p15:clr>
        </p15:guide>
        <p15:guide id="6" orient="horz" pos="4083">
          <p15:clr>
            <a:srgbClr val="A4A3A4"/>
          </p15:clr>
        </p15:guide>
        <p15:guide id="7" orient="horz" pos="40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D7AB4C-5FF1-4DB4-8567-099B9A364020}">
  <a:tblStyle styleId="{BBD7AB4C-5FF1-4DB4-8567-099B9A36402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7E8"/>
          </a:solidFill>
        </a:fill>
      </a:tcStyle>
    </a:wholeTbl>
    <a:band1H>
      <a:tcTxStyle/>
      <a:tcStyle>
        <a:tcBdr/>
        <a:fill>
          <a:solidFill>
            <a:srgbClr val="D7CBCD"/>
          </a:solidFill>
        </a:fill>
      </a:tcStyle>
    </a:band1H>
    <a:band2H>
      <a:tcTxStyle/>
      <a:tcStyle>
        <a:tcBdr/>
      </a:tcStyle>
    </a:band2H>
    <a:band1V>
      <a:tcTxStyle/>
      <a:tcStyle>
        <a:tcBdr/>
        <a:fill>
          <a:solidFill>
            <a:srgbClr val="D7CBCD"/>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3A6C117A-EB8B-4DE8-8742-BCF69C81583A}"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6FC"/>
          </a:solidFill>
        </a:fill>
      </a:tcStyle>
    </a:wholeTbl>
    <a:band1H>
      <a:tcTxStyle b="off" i="off"/>
      <a:tcStyle>
        <a:tcBdr/>
        <a:fill>
          <a:solidFill>
            <a:srgbClr val="CBEBF8"/>
          </a:solidFill>
        </a:fill>
      </a:tcStyle>
    </a:band1H>
    <a:band2H>
      <a:tcTxStyle b="off" i="off"/>
      <a:tcStyle>
        <a:tcBdr/>
      </a:tcStyle>
    </a:band2H>
    <a:band1V>
      <a:tcTxStyle b="off" i="off"/>
      <a:tcStyle>
        <a:tcBdr/>
        <a:fill>
          <a:solidFill>
            <a:srgbClr val="CBEBF8"/>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pos="359"/>
        <p:guide orient="horz" pos="3908"/>
        <p:guide orient="horz" pos="933"/>
        <p:guide pos="7319"/>
        <p:guide orient="horz" pos="1101"/>
        <p:guide orient="horz" pos="4083"/>
        <p:guide orient="horz" pos="401"/>
      </p:guideLst>
    </p:cSldViewPr>
  </p:slide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4.fntdata"/><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5049795"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92929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1" y="9225416"/>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7"/>
            <a:ext cx="3038475" cy="2154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5B5B5B"/>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1"/>
            <a:chOff x="267" y="-340"/>
            <a:chExt cx="7144" cy="5002"/>
          </a:xfrm>
        </p:grpSpPr>
        <p:sp>
          <p:nvSpPr>
            <p:cNvPr id="10" name="Google Shape;10;n"/>
            <p:cNvSpPr/>
            <p:nvPr/>
          </p:nvSpPr>
          <p:spPr>
            <a:xfrm>
              <a:off x="267" y="-340"/>
              <a:ext cx="7144" cy="5002"/>
            </a:xfrm>
            <a:custGeom>
              <a:avLst/>
              <a:gdLst/>
              <a:ahLst/>
              <a:cxnLst/>
              <a:rect l="l" t="t" r="r" b="b"/>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 name="Google Shape;11;n"/>
            <p:cNvSpPr/>
            <p:nvPr/>
          </p:nvSpPr>
          <p:spPr>
            <a:xfrm>
              <a:off x="1298" y="1671"/>
              <a:ext cx="499" cy="672"/>
            </a:xfrm>
            <a:custGeom>
              <a:avLst/>
              <a:gdLst/>
              <a:ahLst/>
              <a:cxnLst/>
              <a:rect l="l" t="t" r="r" b="b"/>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 name="Google Shape;12;n"/>
            <p:cNvSpPr/>
            <p:nvPr/>
          </p:nvSpPr>
          <p:spPr>
            <a:xfrm>
              <a:off x="3443" y="1671"/>
              <a:ext cx="499" cy="672"/>
            </a:xfrm>
            <a:custGeom>
              <a:avLst/>
              <a:gdLst/>
              <a:ahLst/>
              <a:cxnLst/>
              <a:rect l="l" t="t" r="r" b="b"/>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 name="Google Shape;13;n"/>
            <p:cNvSpPr/>
            <p:nvPr/>
          </p:nvSpPr>
          <p:spPr>
            <a:xfrm>
              <a:off x="4455" y="1671"/>
              <a:ext cx="596" cy="672"/>
            </a:xfrm>
            <a:custGeom>
              <a:avLst/>
              <a:gdLst/>
              <a:ahLst/>
              <a:cxnLst/>
              <a:rect l="l" t="t" r="r" b="b"/>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 name="Google Shape;14;n"/>
            <p:cNvSpPr/>
            <p:nvPr/>
          </p:nvSpPr>
          <p:spPr>
            <a:xfrm>
              <a:off x="5566" y="1671"/>
              <a:ext cx="507" cy="670"/>
            </a:xfrm>
            <a:custGeom>
              <a:avLst/>
              <a:gdLst/>
              <a:ahLst/>
              <a:cxnLst/>
              <a:rect l="l" t="t" r="r" b="b"/>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 name="Google Shape;15;n"/>
            <p:cNvSpPr/>
            <p:nvPr/>
          </p:nvSpPr>
          <p:spPr>
            <a:xfrm>
              <a:off x="6108" y="1671"/>
              <a:ext cx="582" cy="672"/>
            </a:xfrm>
            <a:custGeom>
              <a:avLst/>
              <a:gdLst/>
              <a:ahLst/>
              <a:cxnLst/>
              <a:rect l="l" t="t" r="r" b="b"/>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 name="Google Shape;16;n"/>
            <p:cNvSpPr/>
            <p:nvPr/>
          </p:nvSpPr>
          <p:spPr>
            <a:xfrm>
              <a:off x="2793" y="1671"/>
              <a:ext cx="581" cy="672"/>
            </a:xfrm>
            <a:custGeom>
              <a:avLst/>
              <a:gdLst/>
              <a:ahLst/>
              <a:cxnLst/>
              <a:rect l="l" t="t" r="r" b="b"/>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 name="Google Shape;17;n"/>
            <p:cNvSpPr/>
            <p:nvPr/>
          </p:nvSpPr>
          <p:spPr>
            <a:xfrm>
              <a:off x="1870" y="1671"/>
              <a:ext cx="537" cy="672"/>
            </a:xfrm>
            <a:custGeom>
              <a:avLst/>
              <a:gdLst/>
              <a:ahLst/>
              <a:cxnLst/>
              <a:rect l="l" t="t" r="r" b="b"/>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 name="Google Shape;18;n"/>
            <p:cNvSpPr/>
            <p:nvPr/>
          </p:nvSpPr>
          <p:spPr>
            <a:xfrm>
              <a:off x="5162" y="1676"/>
              <a:ext cx="386" cy="653"/>
            </a:xfrm>
            <a:custGeom>
              <a:avLst/>
              <a:gdLst/>
              <a:ahLst/>
              <a:cxnLst/>
              <a:rect l="l" t="t" r="r" b="b"/>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 name="Google Shape;19;n"/>
            <p:cNvSpPr/>
            <p:nvPr/>
          </p:nvSpPr>
          <p:spPr>
            <a:xfrm>
              <a:off x="3807" y="1406"/>
              <a:ext cx="728" cy="1219"/>
            </a:xfrm>
            <a:custGeom>
              <a:avLst/>
              <a:gdLst/>
              <a:ahLst/>
              <a:cxnLst/>
              <a:rect l="l" t="t" r="r" b="b"/>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8"/>
            </a:xfrm>
            <a:custGeom>
              <a:avLst/>
              <a:gdLst/>
              <a:ahLst/>
              <a:cxnLst/>
              <a:rect l="l" t="t" r="r" b="b"/>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7"/>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096" name="Google Shape;1096;p1: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Clr>
                <a:schemeClr val="dk1"/>
              </a:buClr>
              <a:buSzPts val="1000"/>
              <a:buNone/>
            </a:pPr>
            <a:endParaRPr sz="10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45:notes"/>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000"/>
              <a:buNone/>
            </a:pPr>
            <a:endParaRPr/>
          </a:p>
        </p:txBody>
      </p:sp>
      <p:sp>
        <p:nvSpPr>
          <p:cNvPr id="1323" name="Google Shape;1323;p4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79226d3324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79226d3324_0_0: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79226d3324_0_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79226d3324_0_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7051d487ff_0_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7051d487ff_0_7: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6f59f5b8c6_8_368:notes"/>
          <p:cNvSpPr txBox="1">
            <a:spLocks noGrp="1"/>
          </p:cNvSpPr>
          <p:nvPr>
            <p:ph type="body" idx="1"/>
          </p:nvPr>
        </p:nvSpPr>
        <p:spPr>
          <a:xfrm>
            <a:off x="701040" y="4415790"/>
            <a:ext cx="5608320" cy="4183380"/>
          </a:xfrm>
          <a:prstGeom prst="rect">
            <a:avLst/>
          </a:prstGeom>
        </p:spPr>
        <p:txBody>
          <a:bodyPr spcFirstLastPara="1" wrap="square" lIns="93275" tIns="93275" rIns="93275" bIns="93275" anchor="t" anchorCtr="0">
            <a:noAutofit/>
          </a:bodyPr>
          <a:lstStyle/>
          <a:p>
            <a:pPr marL="0" lvl="0" indent="0" algn="l" rtl="0">
              <a:spcBef>
                <a:spcPts val="0"/>
              </a:spcBef>
              <a:spcAft>
                <a:spcPts val="0"/>
              </a:spcAft>
              <a:buNone/>
            </a:pPr>
            <a:endParaRPr/>
          </a:p>
        </p:txBody>
      </p:sp>
      <p:sp>
        <p:nvSpPr>
          <p:cNvPr id="1108" name="Google Shape;1108;g6f59f5b8c6_8_368:notes"/>
          <p:cNvSpPr>
            <a:spLocks noGrp="1" noRot="1" noChangeAspect="1"/>
          </p:cNvSpPr>
          <p:nvPr>
            <p:ph type="sldImg" idx="2"/>
          </p:nvPr>
        </p:nvSpPr>
        <p:spPr>
          <a:xfrm>
            <a:off x="409575" y="696913"/>
            <a:ext cx="6192838"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7051d487ff_0_1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7051d487ff_0_19: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f59f5b8c6_6_6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f59f5b8c6_6_61: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65a436d047_0_37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g65a436d047_0_378:notes"/>
          <p:cNvSpPr txBox="1">
            <a:spLocks noGrp="1"/>
          </p:cNvSpPr>
          <p:nvPr>
            <p:ph type="body" idx="1"/>
          </p:nvPr>
        </p:nvSpPr>
        <p:spPr>
          <a:xfrm>
            <a:off x="407987" y="4416425"/>
            <a:ext cx="6194400" cy="4183200"/>
          </a:xfrm>
          <a:prstGeom prst="rect">
            <a:avLst/>
          </a:prstGeom>
          <a:noFill/>
          <a:ln>
            <a:noFill/>
          </a:ln>
        </p:spPr>
        <p:txBody>
          <a:bodyPr spcFirstLastPara="1" wrap="square" lIns="93175" tIns="46575" rIns="93175" bIns="46575" anchor="t" anchorCtr="0">
            <a:noAutofit/>
          </a:bodyPr>
          <a:lstStyle/>
          <a:p>
            <a:pPr marL="171242" marR="0" lvl="0" indent="-82342" algn="l" rtl="0">
              <a:lnSpc>
                <a:spcPct val="100000"/>
              </a:lnSpc>
              <a:spcBef>
                <a:spcPts val="0"/>
              </a:spcBef>
              <a:spcAft>
                <a:spcPts val="0"/>
              </a:spcAft>
              <a:buClr>
                <a:schemeClr val="dk2"/>
              </a:buClr>
              <a:buSzPts val="1500"/>
              <a:buFont typeface="Arial"/>
              <a:buNone/>
            </a:pPr>
            <a:endParaRPr sz="15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7051d487ff_0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7051d487ff_0_31: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6f59f5b8c6_0_47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6f59f5b8c6_0_47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6f59f5b8c6_0_1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6f59f5b8c6_0_14:notes"/>
          <p:cNvSpPr txBox="1">
            <a:spLocks noGrp="1"/>
          </p:cNvSpPr>
          <p:nvPr>
            <p:ph type="body" idx="1"/>
          </p:nvPr>
        </p:nvSpPr>
        <p:spPr>
          <a:xfrm>
            <a:off x="407987" y="4415789"/>
            <a:ext cx="6194400" cy="4183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000">
                <a:solidFill>
                  <a:schemeClr val="dk1"/>
                </a:solidFill>
              </a:rPr>
              <a:t>First view: Represents our current footprint of 67 data centers and two public cloud deployments</a:t>
            </a:r>
            <a:endParaRPr sz="1000">
              <a:solidFill>
                <a:schemeClr val="dk1"/>
              </a:solidFill>
            </a:endParaRPr>
          </a:p>
          <a:p>
            <a:pPr marL="0" lvl="0" indent="0" algn="l" rtl="0">
              <a:lnSpc>
                <a:spcPct val="115000"/>
              </a:lnSpc>
              <a:spcBef>
                <a:spcPts val="0"/>
              </a:spcBef>
              <a:spcAft>
                <a:spcPts val="0"/>
              </a:spcAft>
              <a:buNone/>
            </a:pPr>
            <a:r>
              <a:rPr lang="en-US" sz="1000">
                <a:solidFill>
                  <a:schemeClr val="dk1"/>
                </a:solidFill>
              </a:rPr>
              <a:t>On Click: By the end of FY19 we will decom 8 Commerce Cloud sites, and two core salesforce facilities. We will also add two Cloud Scale Facilities to Northern Virginia</a:t>
            </a:r>
            <a:endParaRPr sz="1000">
              <a:solidFill>
                <a:schemeClr val="dk1"/>
              </a:solidFill>
            </a:endParaRPr>
          </a:p>
          <a:p>
            <a:pPr marL="0" lvl="0" indent="0" algn="l" rtl="0">
              <a:lnSpc>
                <a:spcPct val="115000"/>
              </a:lnSpc>
              <a:spcBef>
                <a:spcPts val="0"/>
              </a:spcBef>
              <a:spcAft>
                <a:spcPts val="0"/>
              </a:spcAft>
              <a:buNone/>
            </a:pPr>
            <a:r>
              <a:rPr lang="en-US" sz="1000">
                <a:solidFill>
                  <a:schemeClr val="dk1"/>
                </a:solidFill>
              </a:rPr>
              <a:t>On Click: FY20 will reduce the Commerce Cloud footprint by another 12 sites and 4 core facilities (SFM, CHI, WAS, WAC). We are also planning to add a public cloud region in Singapore, two colocation facilities in Japan, and small Cloud scale facilities in Paris and Frankfurt.</a:t>
            </a:r>
            <a:endParaRPr sz="1000">
              <a:solidFill>
                <a:schemeClr val="dk1"/>
              </a:solidFill>
            </a:endParaRPr>
          </a:p>
          <a:p>
            <a:pPr marL="0" lvl="0" indent="0" algn="l" rtl="0">
              <a:lnSpc>
                <a:spcPct val="115000"/>
              </a:lnSpc>
              <a:spcBef>
                <a:spcPts val="0"/>
              </a:spcBef>
              <a:spcAft>
                <a:spcPts val="0"/>
              </a:spcAft>
              <a:buNone/>
            </a:pPr>
            <a:r>
              <a:rPr lang="en-US" sz="1000"/>
              <a:t>On Click: Marketing cloud will begin transition in FY21 by exiting three facilities in Canada, Commerce cloud will exit 9 more facilities, and core will exit 6 facilities (PHX, DFW, IAD, CH4, FRF, PAR). Growth will continue with a second cloud scale region on the west coast of the US and another public cloud launch in India</a:t>
            </a:r>
            <a:endParaRPr sz="1000"/>
          </a:p>
          <a:p>
            <a:pPr marL="0" lvl="0" indent="0" algn="l" rtl="0">
              <a:lnSpc>
                <a:spcPct val="115000"/>
              </a:lnSpc>
              <a:spcBef>
                <a:spcPts val="0"/>
              </a:spcBef>
              <a:spcAft>
                <a:spcPts val="0"/>
              </a:spcAft>
              <a:buNone/>
            </a:pPr>
            <a:r>
              <a:rPr lang="en-US" sz="1000"/>
              <a:t>On Click: FY22 will complete the commerce cloud, marketing cloud, and Core migrations to deliver a consolidated portfolio across 15 facilities and four public cloud regions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Other AWS Regions: </a:t>
            </a:r>
            <a:r>
              <a:rPr lang="en-US" sz="1000">
                <a:solidFill>
                  <a:srgbClr val="263238"/>
                </a:solidFill>
                <a:latin typeface="Roboto"/>
                <a:ea typeface="Roboto"/>
                <a:cs typeface="Roboto"/>
                <a:sym typeface="Roboto"/>
              </a:rPr>
              <a:t>California, Ireland, Frankfurt, Singapore, Ohio, Japan, UK, India, Brazil, South Korea, France</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_ A">
  <p:cSld name="Title Slide_ A">
    <p:bg>
      <p:bgPr>
        <a:solidFill>
          <a:srgbClr val="178BD1"/>
        </a:solidFill>
        <a:effectLst/>
      </p:bgPr>
    </p:bg>
    <p:spTree>
      <p:nvGrpSpPr>
        <p:cNvPr id="1" name="Shape 30"/>
        <p:cNvGrpSpPr/>
        <p:nvPr/>
      </p:nvGrpSpPr>
      <p:grpSpPr>
        <a:xfrm>
          <a:off x="0" y="0"/>
          <a:ext cx="0" cy="0"/>
          <a:chOff x="0" y="0"/>
          <a:chExt cx="0" cy="0"/>
        </a:xfrm>
      </p:grpSpPr>
      <p:pic>
        <p:nvPicPr>
          <p:cNvPr id="31" name="Google Shape;31;p2"/>
          <p:cNvPicPr preferRelativeResize="0"/>
          <p:nvPr/>
        </p:nvPicPr>
        <p:blipFill rotWithShape="1">
          <a:blip r:embed="rId2">
            <a:alphaModFix/>
          </a:blip>
          <a:srcRect/>
          <a:stretch/>
        </p:blipFill>
        <p:spPr>
          <a:xfrm>
            <a:off x="0" y="1"/>
            <a:ext cx="12188825" cy="6858000"/>
          </a:xfrm>
          <a:prstGeom prst="rect">
            <a:avLst/>
          </a:prstGeom>
          <a:noFill/>
          <a:ln>
            <a:noFill/>
          </a:ln>
        </p:spPr>
      </p:pic>
      <p:sp>
        <p:nvSpPr>
          <p:cNvPr id="32" name="Google Shape;32;p2"/>
          <p:cNvSpPr txBox="1">
            <a:spLocks noGrp="1"/>
          </p:cNvSpPr>
          <p:nvPr>
            <p:ph type="ctrTitle"/>
          </p:nvPr>
        </p:nvSpPr>
        <p:spPr>
          <a:xfrm>
            <a:off x="2098833" y="2590618"/>
            <a:ext cx="5184284"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8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subTitle" idx="1"/>
          </p:nvPr>
        </p:nvSpPr>
        <p:spPr>
          <a:xfrm>
            <a:off x="2098833" y="3889066"/>
            <a:ext cx="7695970" cy="476932"/>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000"/>
              <a:buNone/>
              <a:defRPr sz="2000" b="0" i="0">
                <a:solidFill>
                  <a:schemeClr val="lt1"/>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34" name="Google Shape;34;p2"/>
          <p:cNvSpPr txBox="1">
            <a:spLocks noGrp="1"/>
          </p:cNvSpPr>
          <p:nvPr>
            <p:ph type="body" idx="2"/>
          </p:nvPr>
        </p:nvSpPr>
        <p:spPr>
          <a:xfrm>
            <a:off x="2098833" y="4862585"/>
            <a:ext cx="7695971" cy="2850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Font typeface="Arial"/>
              <a:buNone/>
              <a:defRPr sz="1400" b="0" i="0">
                <a:solidFill>
                  <a:schemeClr val="lt1"/>
                </a:solidFill>
                <a:latin typeface="Arial"/>
                <a:ea typeface="Arial"/>
                <a:cs typeface="Arial"/>
                <a:sym typeface="Arial"/>
              </a:defRPr>
            </a:lvl1pPr>
            <a:lvl2pPr marL="914400" lvl="1" indent="-228600" algn="l">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 name="Google Shape;35;p2"/>
          <p:cNvSpPr txBox="1">
            <a:spLocks noGrp="1"/>
          </p:cNvSpPr>
          <p:nvPr>
            <p:ph type="body" idx="3"/>
          </p:nvPr>
        </p:nvSpPr>
        <p:spPr>
          <a:xfrm>
            <a:off x="2098833" y="4627557"/>
            <a:ext cx="7695970" cy="247406"/>
          </a:xfrm>
          <a:prstGeom prst="rect">
            <a:avLst/>
          </a:prstGeom>
          <a:noFill/>
          <a:ln>
            <a:noFill/>
          </a:ln>
        </p:spPr>
        <p:txBody>
          <a:bodyPr spcFirstLastPara="1" wrap="square" lIns="0" tIns="0" rIns="0" bIns="0" anchor="t" anchorCtr="0">
            <a:noAutofit/>
          </a:bodyPr>
          <a:lstStyle>
            <a:lvl1pPr marL="457200" lvl="0" indent="-228600" algn="l">
              <a:lnSpc>
                <a:spcPct val="95000"/>
              </a:lnSpc>
              <a:spcBef>
                <a:spcPts val="0"/>
              </a:spcBef>
              <a:spcAft>
                <a:spcPts val="0"/>
              </a:spcAft>
              <a:buSzPts val="1400"/>
              <a:buFont typeface="Arial"/>
              <a:buNone/>
              <a:defRPr sz="1400" b="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6" name="Google Shape;36;p2"/>
          <p:cNvPicPr preferRelativeResize="0"/>
          <p:nvPr/>
        </p:nvPicPr>
        <p:blipFill rotWithShape="1">
          <a:blip r:embed="rId3">
            <a:alphaModFix/>
          </a:blip>
          <a:srcRect/>
          <a:stretch/>
        </p:blipFill>
        <p:spPr>
          <a:xfrm>
            <a:off x="5669493" y="4623277"/>
            <a:ext cx="2492871" cy="2136125"/>
          </a:xfrm>
          <a:prstGeom prst="rect">
            <a:avLst/>
          </a:prstGeom>
          <a:noFill/>
          <a:ln>
            <a:noFill/>
          </a:ln>
        </p:spPr>
      </p:pic>
      <p:pic>
        <p:nvPicPr>
          <p:cNvPr id="37" name="Google Shape;37;p2" descr="pasted-image.pdf"/>
          <p:cNvPicPr preferRelativeResize="0"/>
          <p:nvPr/>
        </p:nvPicPr>
        <p:blipFill rotWithShape="1">
          <a:blip r:embed="rId4">
            <a:alphaModFix/>
          </a:blip>
          <a:srcRect/>
          <a:stretch/>
        </p:blipFill>
        <p:spPr>
          <a:xfrm>
            <a:off x="2042929" y="2453378"/>
            <a:ext cx="628455" cy="439999"/>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th - Hill Left">
  <p:cSld name="Path - Hill Left">
    <p:spTree>
      <p:nvGrpSpPr>
        <p:cNvPr id="1" name="Shape 94"/>
        <p:cNvGrpSpPr/>
        <p:nvPr/>
      </p:nvGrpSpPr>
      <p:grpSpPr>
        <a:xfrm>
          <a:off x="0" y="0"/>
          <a:ext cx="0" cy="0"/>
          <a:chOff x="0" y="0"/>
          <a:chExt cx="0" cy="0"/>
        </a:xfrm>
      </p:grpSpPr>
      <p:pic>
        <p:nvPicPr>
          <p:cNvPr id="95" name="Google Shape;95;p11"/>
          <p:cNvPicPr preferRelativeResize="0"/>
          <p:nvPr/>
        </p:nvPicPr>
        <p:blipFill rotWithShape="1">
          <a:blip r:embed="rId2">
            <a:alphaModFix/>
          </a:blip>
          <a:srcRect/>
          <a:stretch/>
        </p:blipFill>
        <p:spPr>
          <a:xfrm>
            <a:off x="1" y="0"/>
            <a:ext cx="12188821" cy="6856212"/>
          </a:xfrm>
          <a:prstGeom prst="rect">
            <a:avLst/>
          </a:prstGeom>
          <a:noFill/>
          <a:ln>
            <a:noFill/>
          </a:ln>
        </p:spPr>
      </p:pic>
      <p:sp>
        <p:nvSpPr>
          <p:cNvPr id="96" name="Google Shape;96;p11"/>
          <p:cNvSpPr txBox="1">
            <a:spLocks noGrp="1"/>
          </p:cNvSpPr>
          <p:nvPr>
            <p:ph type="title"/>
          </p:nvPr>
        </p:nvSpPr>
        <p:spPr>
          <a:xfrm>
            <a:off x="571500" y="57297"/>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1"/>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8" name="Google Shape;98;p11"/>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9" name="Google Shape;99;p11"/>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0" name="Google Shape;100;p1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795"/>
        <p:cNvGrpSpPr/>
        <p:nvPr/>
      </p:nvGrpSpPr>
      <p:grpSpPr>
        <a:xfrm>
          <a:off x="0" y="0"/>
          <a:ext cx="0" cy="0"/>
          <a:chOff x="0" y="0"/>
          <a:chExt cx="0" cy="0"/>
        </a:xfrm>
      </p:grpSpPr>
      <p:pic>
        <p:nvPicPr>
          <p:cNvPr id="796" name="Google Shape;796;p103"/>
          <p:cNvPicPr preferRelativeResize="0"/>
          <p:nvPr/>
        </p:nvPicPr>
        <p:blipFill rotWithShape="1">
          <a:blip r:embed="rId2">
            <a:alphaModFix/>
          </a:blip>
          <a:srcRect/>
          <a:stretch/>
        </p:blipFill>
        <p:spPr>
          <a:xfrm>
            <a:off x="0" y="10218"/>
            <a:ext cx="12192000" cy="6856214"/>
          </a:xfrm>
          <a:prstGeom prst="rect">
            <a:avLst/>
          </a:prstGeom>
          <a:noFill/>
          <a:ln>
            <a:noFill/>
          </a:ln>
        </p:spPr>
      </p:pic>
      <p:sp>
        <p:nvSpPr>
          <p:cNvPr id="797" name="Google Shape;797;p103"/>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8" name="Google Shape;798;p103"/>
          <p:cNvSpPr txBox="1">
            <a:spLocks noGrp="1"/>
          </p:cNvSpPr>
          <p:nvPr>
            <p:ph type="body" idx="1"/>
          </p:nvPr>
        </p:nvSpPr>
        <p:spPr>
          <a:xfrm>
            <a:off x="571500" y="1764288"/>
            <a:ext cx="11045952" cy="32141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9" name="Google Shape;799;p103"/>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0" name="Google Shape;800;p103"/>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01" name="Google Shape;801;p103"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802"/>
        <p:cNvGrpSpPr/>
        <p:nvPr/>
      </p:nvGrpSpPr>
      <p:grpSpPr>
        <a:xfrm>
          <a:off x="0" y="0"/>
          <a:ext cx="0" cy="0"/>
          <a:chOff x="0" y="0"/>
          <a:chExt cx="0" cy="0"/>
        </a:xfrm>
      </p:grpSpPr>
      <p:pic>
        <p:nvPicPr>
          <p:cNvPr id="803" name="Google Shape;803;p104"/>
          <p:cNvPicPr preferRelativeResize="0"/>
          <p:nvPr/>
        </p:nvPicPr>
        <p:blipFill rotWithShape="1">
          <a:blip r:embed="rId2">
            <a:alphaModFix/>
          </a:blip>
          <a:srcRect/>
          <a:stretch/>
        </p:blipFill>
        <p:spPr>
          <a:xfrm>
            <a:off x="1" y="0"/>
            <a:ext cx="12192000" cy="6856214"/>
          </a:xfrm>
          <a:prstGeom prst="rect">
            <a:avLst/>
          </a:prstGeom>
          <a:noFill/>
          <a:ln>
            <a:noFill/>
          </a:ln>
        </p:spPr>
      </p:pic>
      <p:sp>
        <p:nvSpPr>
          <p:cNvPr id="804" name="Google Shape;804;p104"/>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5" name="Google Shape;805;p104"/>
          <p:cNvSpPr txBox="1">
            <a:spLocks noGrp="1"/>
          </p:cNvSpPr>
          <p:nvPr>
            <p:ph type="body" idx="1"/>
          </p:nvPr>
        </p:nvSpPr>
        <p:spPr>
          <a:xfrm>
            <a:off x="571499" y="1764287"/>
            <a:ext cx="10390667" cy="32141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6" name="Google Shape;806;p104"/>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7" name="Google Shape;807;p104"/>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08" name="Google Shape;808;p104"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809"/>
        <p:cNvGrpSpPr/>
        <p:nvPr/>
      </p:nvGrpSpPr>
      <p:grpSpPr>
        <a:xfrm>
          <a:off x="0" y="0"/>
          <a:ext cx="0" cy="0"/>
          <a:chOff x="0" y="0"/>
          <a:chExt cx="0" cy="0"/>
        </a:xfrm>
      </p:grpSpPr>
      <p:pic>
        <p:nvPicPr>
          <p:cNvPr id="810" name="Google Shape;810;p105"/>
          <p:cNvPicPr preferRelativeResize="0"/>
          <p:nvPr/>
        </p:nvPicPr>
        <p:blipFill rotWithShape="1">
          <a:blip r:embed="rId2">
            <a:alphaModFix/>
          </a:blip>
          <a:srcRect/>
          <a:stretch/>
        </p:blipFill>
        <p:spPr>
          <a:xfrm>
            <a:off x="0" y="10218"/>
            <a:ext cx="12192000" cy="6856214"/>
          </a:xfrm>
          <a:prstGeom prst="rect">
            <a:avLst/>
          </a:prstGeom>
          <a:noFill/>
          <a:ln>
            <a:noFill/>
          </a:ln>
        </p:spPr>
      </p:pic>
      <p:sp>
        <p:nvSpPr>
          <p:cNvPr id="811" name="Google Shape;811;p105"/>
          <p:cNvSpPr/>
          <p:nvPr/>
        </p:nvSpPr>
        <p:spPr>
          <a:xfrm>
            <a:off x="4743104" y="4674662"/>
            <a:ext cx="1038257" cy="937904"/>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549"/>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2" name="Google Shape;812;p105"/>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3" name="Google Shape;813;p105"/>
          <p:cNvSpPr txBox="1">
            <a:spLocks noGrp="1"/>
          </p:cNvSpPr>
          <p:nvPr>
            <p:ph type="body" idx="1"/>
          </p:nvPr>
        </p:nvSpPr>
        <p:spPr>
          <a:xfrm>
            <a:off x="571500" y="1764287"/>
            <a:ext cx="11045952" cy="342747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4" name="Google Shape;814;p105"/>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5" name="Google Shape;815;p105"/>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16" name="Google Shape;816;p105"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edium Forest - Mountain Left">
  <p:cSld name="Medium Forest - Mountain Left">
    <p:spTree>
      <p:nvGrpSpPr>
        <p:cNvPr id="1" name="Shape 817"/>
        <p:cNvGrpSpPr/>
        <p:nvPr/>
      </p:nvGrpSpPr>
      <p:grpSpPr>
        <a:xfrm>
          <a:off x="0" y="0"/>
          <a:ext cx="0" cy="0"/>
          <a:chOff x="0" y="0"/>
          <a:chExt cx="0" cy="0"/>
        </a:xfrm>
      </p:grpSpPr>
      <p:pic>
        <p:nvPicPr>
          <p:cNvPr id="818" name="Google Shape;818;p106"/>
          <p:cNvPicPr preferRelativeResize="0"/>
          <p:nvPr/>
        </p:nvPicPr>
        <p:blipFill rotWithShape="1">
          <a:blip r:embed="rId2">
            <a:alphaModFix/>
          </a:blip>
          <a:srcRect/>
          <a:stretch/>
        </p:blipFill>
        <p:spPr>
          <a:xfrm>
            <a:off x="1" y="14990"/>
            <a:ext cx="12192000" cy="6856214"/>
          </a:xfrm>
          <a:prstGeom prst="rect">
            <a:avLst/>
          </a:prstGeom>
          <a:noFill/>
          <a:ln>
            <a:noFill/>
          </a:ln>
        </p:spPr>
      </p:pic>
      <p:sp>
        <p:nvSpPr>
          <p:cNvPr id="819" name="Google Shape;819;p106"/>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0" name="Google Shape;820;p106"/>
          <p:cNvSpPr txBox="1">
            <a:spLocks noGrp="1"/>
          </p:cNvSpPr>
          <p:nvPr>
            <p:ph type="body" idx="1"/>
          </p:nvPr>
        </p:nvSpPr>
        <p:spPr>
          <a:xfrm>
            <a:off x="571500" y="1764288"/>
            <a:ext cx="11045952" cy="223019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1" name="Google Shape;821;p106"/>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2" name="Google Shape;822;p106"/>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23" name="Google Shape;823;p106"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824"/>
        <p:cNvGrpSpPr/>
        <p:nvPr/>
      </p:nvGrpSpPr>
      <p:grpSpPr>
        <a:xfrm>
          <a:off x="0" y="0"/>
          <a:ext cx="0" cy="0"/>
          <a:chOff x="0" y="0"/>
          <a:chExt cx="0" cy="0"/>
        </a:xfrm>
      </p:grpSpPr>
      <p:pic>
        <p:nvPicPr>
          <p:cNvPr id="825" name="Google Shape;825;p107"/>
          <p:cNvPicPr preferRelativeResize="0"/>
          <p:nvPr/>
        </p:nvPicPr>
        <p:blipFill rotWithShape="1">
          <a:blip r:embed="rId2">
            <a:alphaModFix/>
          </a:blip>
          <a:srcRect/>
          <a:stretch/>
        </p:blipFill>
        <p:spPr>
          <a:xfrm>
            <a:off x="1" y="14990"/>
            <a:ext cx="12192000" cy="6856214"/>
          </a:xfrm>
          <a:prstGeom prst="rect">
            <a:avLst/>
          </a:prstGeom>
          <a:noFill/>
          <a:ln>
            <a:noFill/>
          </a:ln>
        </p:spPr>
      </p:pic>
      <p:sp>
        <p:nvSpPr>
          <p:cNvPr id="826" name="Google Shape;826;p107"/>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7" name="Google Shape;827;p107"/>
          <p:cNvSpPr txBox="1">
            <a:spLocks noGrp="1"/>
          </p:cNvSpPr>
          <p:nvPr>
            <p:ph type="body" idx="1"/>
          </p:nvPr>
        </p:nvSpPr>
        <p:spPr>
          <a:xfrm>
            <a:off x="571500" y="1764287"/>
            <a:ext cx="10582053" cy="315315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8" name="Google Shape;828;p107"/>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9" name="Google Shape;829;p107"/>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30" name="Google Shape;830;p107"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High Forest ">
  <p:cSld name="High Forest ">
    <p:spTree>
      <p:nvGrpSpPr>
        <p:cNvPr id="1" name="Shape 831"/>
        <p:cNvGrpSpPr/>
        <p:nvPr/>
      </p:nvGrpSpPr>
      <p:grpSpPr>
        <a:xfrm>
          <a:off x="0" y="0"/>
          <a:ext cx="0" cy="0"/>
          <a:chOff x="0" y="0"/>
          <a:chExt cx="0" cy="0"/>
        </a:xfrm>
      </p:grpSpPr>
      <p:pic>
        <p:nvPicPr>
          <p:cNvPr id="832" name="Google Shape;832;p108"/>
          <p:cNvPicPr preferRelativeResize="0"/>
          <p:nvPr/>
        </p:nvPicPr>
        <p:blipFill rotWithShape="1">
          <a:blip r:embed="rId2">
            <a:alphaModFix/>
          </a:blip>
          <a:srcRect/>
          <a:stretch/>
        </p:blipFill>
        <p:spPr>
          <a:xfrm>
            <a:off x="0" y="1792"/>
            <a:ext cx="12188816" cy="6854424"/>
          </a:xfrm>
          <a:prstGeom prst="rect">
            <a:avLst/>
          </a:prstGeom>
          <a:noFill/>
          <a:ln>
            <a:noFill/>
          </a:ln>
        </p:spPr>
      </p:pic>
      <p:sp>
        <p:nvSpPr>
          <p:cNvPr id="833" name="Google Shape;833;p108"/>
          <p:cNvSpPr txBox="1">
            <a:spLocks noGrp="1"/>
          </p:cNvSpPr>
          <p:nvPr>
            <p:ph type="body" idx="1"/>
          </p:nvPr>
        </p:nvSpPr>
        <p:spPr>
          <a:xfrm>
            <a:off x="571500" y="3314319"/>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2000"/>
              <a:buNone/>
              <a:defRPr>
                <a:solidFill>
                  <a:schemeClr val="lt1"/>
                </a:solidFill>
              </a:defRPr>
            </a:lvl1pPr>
            <a:lvl2pPr marL="914400" lvl="1" indent="-342900" algn="l">
              <a:lnSpc>
                <a:spcPct val="100000"/>
              </a:lnSpc>
              <a:spcBef>
                <a:spcPts val="300"/>
              </a:spcBef>
              <a:spcAft>
                <a:spcPts val="0"/>
              </a:spcAft>
              <a:buClr>
                <a:schemeClr val="lt1"/>
              </a:buClr>
              <a:buSzPts val="1800"/>
              <a:buChar char="•"/>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17500" algn="l">
              <a:lnSpc>
                <a:spcPct val="100000"/>
              </a:lnSpc>
              <a:spcBef>
                <a:spcPts val="600"/>
              </a:spcBef>
              <a:spcAft>
                <a:spcPts val="0"/>
              </a:spcAft>
              <a:buClr>
                <a:schemeClr val="lt1"/>
              </a:buClr>
              <a:buSzPts val="1400"/>
              <a:buChar char="•"/>
              <a:defRPr>
                <a:solidFill>
                  <a:schemeClr val="lt1"/>
                </a:solidFill>
              </a:defRPr>
            </a:lvl4pPr>
            <a:lvl5pPr marL="2286000" lvl="4" indent="-228600" algn="l">
              <a:lnSpc>
                <a:spcPct val="100000"/>
              </a:lnSpc>
              <a:spcBef>
                <a:spcPts val="600"/>
              </a:spcBef>
              <a:spcAft>
                <a:spcPts val="0"/>
              </a:spcAft>
              <a:buSzPts val="1400"/>
              <a:buNone/>
              <a:defRPr>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4" name="Google Shape;834;p108"/>
          <p:cNvSpPr txBox="1">
            <a:spLocks noGrp="1"/>
          </p:cNvSpPr>
          <p:nvPr>
            <p:ph type="body" idx="2"/>
          </p:nvPr>
        </p:nvSpPr>
        <p:spPr>
          <a:xfrm>
            <a:off x="571500" y="1097179"/>
            <a:ext cx="11046985"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5" name="Google Shape;835;p108"/>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6" name="Google Shape;836;p108"/>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37" name="Google Shape;837;p108"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Low Plains">
  <p:cSld name="Low Plains">
    <p:spTree>
      <p:nvGrpSpPr>
        <p:cNvPr id="1" name="Shape 838"/>
        <p:cNvGrpSpPr/>
        <p:nvPr/>
      </p:nvGrpSpPr>
      <p:grpSpPr>
        <a:xfrm>
          <a:off x="0" y="0"/>
          <a:ext cx="0" cy="0"/>
          <a:chOff x="0" y="0"/>
          <a:chExt cx="0" cy="0"/>
        </a:xfrm>
      </p:grpSpPr>
      <p:pic>
        <p:nvPicPr>
          <p:cNvPr id="839" name="Google Shape;839;p109"/>
          <p:cNvPicPr preferRelativeResize="0"/>
          <p:nvPr/>
        </p:nvPicPr>
        <p:blipFill rotWithShape="1">
          <a:blip r:embed="rId2">
            <a:alphaModFix/>
          </a:blip>
          <a:srcRect/>
          <a:stretch/>
        </p:blipFill>
        <p:spPr>
          <a:xfrm>
            <a:off x="4" y="16777"/>
            <a:ext cx="12188816" cy="6854424"/>
          </a:xfrm>
          <a:prstGeom prst="rect">
            <a:avLst/>
          </a:prstGeom>
          <a:noFill/>
          <a:ln>
            <a:noFill/>
          </a:ln>
        </p:spPr>
      </p:pic>
      <p:sp>
        <p:nvSpPr>
          <p:cNvPr id="840" name="Google Shape;840;p109"/>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1" name="Google Shape;841;p109"/>
          <p:cNvSpPr txBox="1">
            <a:spLocks noGrp="1"/>
          </p:cNvSpPr>
          <p:nvPr>
            <p:ph type="body" idx="2"/>
          </p:nvPr>
        </p:nvSpPr>
        <p:spPr>
          <a:xfrm>
            <a:off x="571500" y="1097179"/>
            <a:ext cx="11046985"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2" name="Google Shape;842;p109"/>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3" name="Google Shape;843;p109"/>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44" name="Google Shape;844;p109"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pic>
        <p:nvPicPr>
          <p:cNvPr id="845" name="Google Shape;845;p109" descr="3-Trees-2.png"/>
          <p:cNvPicPr preferRelativeResize="0"/>
          <p:nvPr/>
        </p:nvPicPr>
        <p:blipFill rotWithShape="1">
          <a:blip r:embed="rId4">
            <a:alphaModFix/>
          </a:blip>
          <a:srcRect l="1" t="1395" r="41303" b="1393"/>
          <a:stretch/>
        </p:blipFill>
        <p:spPr>
          <a:xfrm>
            <a:off x="11652861" y="5230123"/>
            <a:ext cx="532935" cy="1459989"/>
          </a:xfrm>
          <a:prstGeom prst="rect">
            <a:avLst/>
          </a:prstGeom>
          <a:noFill/>
          <a:ln>
            <a:noFill/>
          </a:ln>
        </p:spPr>
      </p:pic>
      <p:pic>
        <p:nvPicPr>
          <p:cNvPr id="846" name="Google Shape;846;p109" descr="Golden-Tree.png"/>
          <p:cNvPicPr preferRelativeResize="0"/>
          <p:nvPr/>
        </p:nvPicPr>
        <p:blipFill rotWithShape="1">
          <a:blip r:embed="rId5">
            <a:alphaModFix/>
          </a:blip>
          <a:srcRect l="31382" t="1178" b="1178"/>
          <a:stretch/>
        </p:blipFill>
        <p:spPr>
          <a:xfrm>
            <a:off x="4" y="5413549"/>
            <a:ext cx="383455" cy="898591"/>
          </a:xfrm>
          <a:prstGeom prst="rect">
            <a:avLst/>
          </a:prstGeom>
          <a:noFill/>
          <a:ln>
            <a:noFill/>
          </a:ln>
        </p:spPr>
      </p:pic>
      <p:pic>
        <p:nvPicPr>
          <p:cNvPr id="847" name="Google Shape;847;p109" descr="Drk Green Tree.png"/>
          <p:cNvPicPr preferRelativeResize="0"/>
          <p:nvPr/>
        </p:nvPicPr>
        <p:blipFill rotWithShape="1">
          <a:blip r:embed="rId6">
            <a:alphaModFix/>
          </a:blip>
          <a:srcRect/>
          <a:stretch/>
        </p:blipFill>
        <p:spPr>
          <a:xfrm>
            <a:off x="255650" y="5614737"/>
            <a:ext cx="325715" cy="582428"/>
          </a:xfrm>
          <a:prstGeom prst="rect">
            <a:avLst/>
          </a:prstGeom>
          <a:noFill/>
          <a:ln>
            <a:noFill/>
          </a:ln>
        </p:spPr>
      </p:pic>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Medium Plains">
  <p:cSld name="Medium Plains">
    <p:spTree>
      <p:nvGrpSpPr>
        <p:cNvPr id="1" name="Shape 848"/>
        <p:cNvGrpSpPr/>
        <p:nvPr/>
      </p:nvGrpSpPr>
      <p:grpSpPr>
        <a:xfrm>
          <a:off x="0" y="0"/>
          <a:ext cx="0" cy="0"/>
          <a:chOff x="0" y="0"/>
          <a:chExt cx="0" cy="0"/>
        </a:xfrm>
      </p:grpSpPr>
      <p:pic>
        <p:nvPicPr>
          <p:cNvPr id="849" name="Google Shape;849;p110"/>
          <p:cNvPicPr preferRelativeResize="0"/>
          <p:nvPr/>
        </p:nvPicPr>
        <p:blipFill rotWithShape="1">
          <a:blip r:embed="rId2">
            <a:alphaModFix/>
          </a:blip>
          <a:srcRect/>
          <a:stretch/>
        </p:blipFill>
        <p:spPr>
          <a:xfrm>
            <a:off x="4" y="16777"/>
            <a:ext cx="12188816" cy="6854424"/>
          </a:xfrm>
          <a:prstGeom prst="rect">
            <a:avLst/>
          </a:prstGeom>
          <a:noFill/>
          <a:ln>
            <a:noFill/>
          </a:ln>
        </p:spPr>
      </p:pic>
      <p:sp>
        <p:nvSpPr>
          <p:cNvPr id="850" name="Google Shape;850;p110"/>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1" name="Google Shape;851;p110"/>
          <p:cNvSpPr txBox="1">
            <a:spLocks noGrp="1"/>
          </p:cNvSpPr>
          <p:nvPr>
            <p:ph type="body" idx="2"/>
          </p:nvPr>
        </p:nvSpPr>
        <p:spPr>
          <a:xfrm>
            <a:off x="571500" y="1097179"/>
            <a:ext cx="11046985"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2" name="Google Shape;852;p110"/>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3" name="Google Shape;853;p110"/>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54" name="Google Shape;854;p110"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pic>
        <p:nvPicPr>
          <p:cNvPr id="855" name="Google Shape;855;p110" descr="3-Trees-2.png"/>
          <p:cNvPicPr preferRelativeResize="0"/>
          <p:nvPr/>
        </p:nvPicPr>
        <p:blipFill rotWithShape="1">
          <a:blip r:embed="rId4">
            <a:alphaModFix/>
          </a:blip>
          <a:srcRect l="1" t="1395" r="41303" b="1393"/>
          <a:stretch/>
        </p:blipFill>
        <p:spPr>
          <a:xfrm>
            <a:off x="11652861" y="4401028"/>
            <a:ext cx="532935" cy="1459989"/>
          </a:xfrm>
          <a:prstGeom prst="rect">
            <a:avLst/>
          </a:prstGeom>
          <a:noFill/>
          <a:ln>
            <a:noFill/>
          </a:ln>
        </p:spPr>
      </p:pic>
      <p:pic>
        <p:nvPicPr>
          <p:cNvPr id="856" name="Google Shape;856;p110" descr="Golden-Tree.png"/>
          <p:cNvPicPr preferRelativeResize="0"/>
          <p:nvPr/>
        </p:nvPicPr>
        <p:blipFill rotWithShape="1">
          <a:blip r:embed="rId5">
            <a:alphaModFix/>
          </a:blip>
          <a:srcRect l="31382" t="1178" b="1178"/>
          <a:stretch/>
        </p:blipFill>
        <p:spPr>
          <a:xfrm>
            <a:off x="4" y="4401028"/>
            <a:ext cx="383455" cy="898591"/>
          </a:xfrm>
          <a:prstGeom prst="rect">
            <a:avLst/>
          </a:prstGeom>
          <a:noFill/>
          <a:ln>
            <a:noFill/>
          </a:ln>
        </p:spPr>
      </p:pic>
      <p:pic>
        <p:nvPicPr>
          <p:cNvPr id="857" name="Google Shape;857;p110" descr="Drk Green Tree.png"/>
          <p:cNvPicPr preferRelativeResize="0"/>
          <p:nvPr/>
        </p:nvPicPr>
        <p:blipFill rotWithShape="1">
          <a:blip r:embed="rId6">
            <a:alphaModFix/>
          </a:blip>
          <a:srcRect/>
          <a:stretch/>
        </p:blipFill>
        <p:spPr>
          <a:xfrm>
            <a:off x="244233" y="4559032"/>
            <a:ext cx="325715" cy="582428"/>
          </a:xfrm>
          <a:prstGeom prst="rect">
            <a:avLst/>
          </a:prstGeom>
          <a:noFill/>
          <a:ln>
            <a:noFill/>
          </a:ln>
        </p:spPr>
      </p:pic>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Plains - Right">
  <p:cSld name="Plains - Right">
    <p:spTree>
      <p:nvGrpSpPr>
        <p:cNvPr id="1" name="Shape 858"/>
        <p:cNvGrpSpPr/>
        <p:nvPr/>
      </p:nvGrpSpPr>
      <p:grpSpPr>
        <a:xfrm>
          <a:off x="0" y="0"/>
          <a:ext cx="0" cy="0"/>
          <a:chOff x="0" y="0"/>
          <a:chExt cx="0" cy="0"/>
        </a:xfrm>
      </p:grpSpPr>
      <p:pic>
        <p:nvPicPr>
          <p:cNvPr id="859" name="Google Shape;859;p111"/>
          <p:cNvPicPr preferRelativeResize="0"/>
          <p:nvPr/>
        </p:nvPicPr>
        <p:blipFill rotWithShape="1">
          <a:blip r:embed="rId2">
            <a:alphaModFix/>
          </a:blip>
          <a:srcRect/>
          <a:stretch/>
        </p:blipFill>
        <p:spPr>
          <a:xfrm>
            <a:off x="1" y="1786"/>
            <a:ext cx="12188821" cy="6854427"/>
          </a:xfrm>
          <a:prstGeom prst="rect">
            <a:avLst/>
          </a:prstGeom>
          <a:noFill/>
          <a:ln>
            <a:noFill/>
          </a:ln>
        </p:spPr>
      </p:pic>
      <p:sp>
        <p:nvSpPr>
          <p:cNvPr id="860" name="Google Shape;860;p111"/>
          <p:cNvSpPr txBox="1">
            <a:spLocks noGrp="1"/>
          </p:cNvSpPr>
          <p:nvPr>
            <p:ph type="title"/>
          </p:nvPr>
        </p:nvSpPr>
        <p:spPr>
          <a:xfrm>
            <a:off x="571500" y="58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1" name="Google Shape;861;p111"/>
          <p:cNvSpPr txBox="1">
            <a:spLocks noGrp="1"/>
          </p:cNvSpPr>
          <p:nvPr>
            <p:ph type="body" idx="1"/>
          </p:nvPr>
        </p:nvSpPr>
        <p:spPr>
          <a:xfrm>
            <a:off x="571500" y="1764287"/>
            <a:ext cx="11045952" cy="37792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2" name="Google Shape;862;p111"/>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3" name="Google Shape;863;p111"/>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64" name="Google Shape;864;p111"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865"/>
        <p:cNvGrpSpPr/>
        <p:nvPr/>
      </p:nvGrpSpPr>
      <p:grpSpPr>
        <a:xfrm>
          <a:off x="0" y="0"/>
          <a:ext cx="0" cy="0"/>
          <a:chOff x="0" y="0"/>
          <a:chExt cx="0" cy="0"/>
        </a:xfrm>
      </p:grpSpPr>
      <p:pic>
        <p:nvPicPr>
          <p:cNvPr id="866" name="Google Shape;866;p112"/>
          <p:cNvPicPr preferRelativeResize="0"/>
          <p:nvPr/>
        </p:nvPicPr>
        <p:blipFill rotWithShape="1">
          <a:blip r:embed="rId2">
            <a:alphaModFix/>
          </a:blip>
          <a:srcRect/>
          <a:stretch/>
        </p:blipFill>
        <p:spPr>
          <a:xfrm>
            <a:off x="14288" y="1787"/>
            <a:ext cx="12188824" cy="6854428"/>
          </a:xfrm>
          <a:prstGeom prst="rect">
            <a:avLst/>
          </a:prstGeom>
          <a:noFill/>
          <a:ln>
            <a:noFill/>
          </a:ln>
        </p:spPr>
      </p:pic>
      <p:sp>
        <p:nvSpPr>
          <p:cNvPr id="867" name="Google Shape;867;p112"/>
          <p:cNvSpPr txBox="1">
            <a:spLocks noGrp="1"/>
          </p:cNvSpPr>
          <p:nvPr>
            <p:ph type="title"/>
          </p:nvPr>
        </p:nvSpPr>
        <p:spPr>
          <a:xfrm>
            <a:off x="571500" y="58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8" name="Google Shape;868;p112"/>
          <p:cNvSpPr txBox="1">
            <a:spLocks noGrp="1"/>
          </p:cNvSpPr>
          <p:nvPr>
            <p:ph type="body" idx="1"/>
          </p:nvPr>
        </p:nvSpPr>
        <p:spPr>
          <a:xfrm>
            <a:off x="571500" y="1764287"/>
            <a:ext cx="11045952" cy="38221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9" name="Google Shape;869;p112"/>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0" name="Google Shape;870;p112"/>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71" name="Google Shape;871;p112" descr="Path-1.png"/>
          <p:cNvPicPr preferRelativeResize="0"/>
          <p:nvPr/>
        </p:nvPicPr>
        <p:blipFill rotWithShape="1">
          <a:blip r:embed="rId3">
            <a:alphaModFix/>
          </a:blip>
          <a:srcRect t="-3116"/>
          <a:stretch/>
        </p:blipFill>
        <p:spPr>
          <a:xfrm flipH="1">
            <a:off x="7152637" y="6293924"/>
            <a:ext cx="1591743" cy="564077"/>
          </a:xfrm>
          <a:prstGeom prst="rect">
            <a:avLst/>
          </a:prstGeom>
          <a:noFill/>
          <a:ln>
            <a:noFill/>
          </a:ln>
        </p:spPr>
      </p:pic>
      <p:pic>
        <p:nvPicPr>
          <p:cNvPr id="872" name="Google Shape;872;p112" descr="pasted-image.pdf"/>
          <p:cNvPicPr preferRelativeResize="0"/>
          <p:nvPr/>
        </p:nvPicPr>
        <p:blipFill rotWithShape="1">
          <a:blip r:embed="rId4">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 - Basic">
  <p:cSld name="D - Basic">
    <p:bg>
      <p:bgPr>
        <a:solidFill>
          <a:schemeClr val="lt1"/>
        </a:solidFill>
        <a:effectLst/>
      </p:bgPr>
    </p:bg>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502714" y="968960"/>
            <a:ext cx="11045923" cy="307600"/>
          </a:xfrm>
          <a:prstGeom prst="rect">
            <a:avLst/>
          </a:prstGeom>
          <a:noFill/>
          <a:ln>
            <a:noFill/>
          </a:ln>
        </p:spPr>
        <p:txBody>
          <a:bodyPr spcFirstLastPara="1" wrap="square" lIns="68575" tIns="68575" rIns="68575" bIns="68575" anchor="t" anchorCtr="0">
            <a:noAutofit/>
          </a:bodyPr>
          <a:lstStyle>
            <a:lvl1pPr marL="457200" marR="0" lvl="0" indent="-228600" algn="l">
              <a:lnSpc>
                <a:spcPct val="100000"/>
              </a:lnSpc>
              <a:spcBef>
                <a:spcPts val="0"/>
              </a:spcBef>
              <a:spcAft>
                <a:spcPts val="0"/>
              </a:spcAft>
              <a:buClr>
                <a:srgbClr val="818181"/>
              </a:buClr>
              <a:buSzPts val="1700"/>
              <a:buFont typeface="Arial"/>
              <a:buNone/>
              <a:defRPr sz="2266" b="0" i="0" u="none" strike="noStrike" cap="none">
                <a:solidFill>
                  <a:srgbClr val="818181"/>
                </a:solidFill>
                <a:latin typeface="Arial"/>
                <a:ea typeface="Arial"/>
                <a:cs typeface="Arial"/>
                <a:sym typeface="Arial"/>
              </a:defRPr>
            </a:lvl1pPr>
            <a:lvl2pPr marL="914400" marR="0" lvl="1" indent="-317500" algn="l">
              <a:lnSpc>
                <a:spcPct val="100000"/>
              </a:lnSpc>
              <a:spcBef>
                <a:spcPts val="267"/>
              </a:spcBef>
              <a:spcAft>
                <a:spcPts val="0"/>
              </a:spcAft>
              <a:buClr>
                <a:srgbClr val="818181"/>
              </a:buClr>
              <a:buSzPts val="1400"/>
              <a:buFont typeface="Arial"/>
              <a:buChar char="•"/>
              <a:defRPr sz="1866" b="0" i="0" u="none" strike="noStrike" cap="none">
                <a:solidFill>
                  <a:srgbClr val="818181"/>
                </a:solidFill>
                <a:latin typeface="Arial"/>
                <a:ea typeface="Arial"/>
                <a:cs typeface="Arial"/>
                <a:sym typeface="Arial"/>
              </a:defRPr>
            </a:lvl2pPr>
            <a:lvl3pPr marL="1371600" marR="0" lvl="2" indent="-304800" algn="l">
              <a:lnSpc>
                <a:spcPct val="100000"/>
              </a:lnSpc>
              <a:spcBef>
                <a:spcPts val="667"/>
              </a:spcBef>
              <a:spcAft>
                <a:spcPts val="0"/>
              </a:spcAft>
              <a:buClr>
                <a:srgbClr val="818181"/>
              </a:buClr>
              <a:buSzPts val="1200"/>
              <a:buFont typeface="Arial"/>
              <a:buChar char="•"/>
              <a:defRPr sz="1600" b="0" i="0" u="none" strike="noStrike" cap="none">
                <a:solidFill>
                  <a:srgbClr val="818181"/>
                </a:solidFill>
                <a:latin typeface="Arial"/>
                <a:ea typeface="Arial"/>
                <a:cs typeface="Arial"/>
                <a:sym typeface="Arial"/>
              </a:defRPr>
            </a:lvl3pPr>
            <a:lvl4pPr marL="1828800" marR="0" lvl="3" indent="-298450" algn="l">
              <a:lnSpc>
                <a:spcPct val="100000"/>
              </a:lnSpc>
              <a:spcBef>
                <a:spcPts val="667"/>
              </a:spcBef>
              <a:spcAft>
                <a:spcPts val="0"/>
              </a:spcAft>
              <a:buClr>
                <a:srgbClr val="818181"/>
              </a:buClr>
              <a:buSzPts val="1100"/>
              <a:buFont typeface="Arial"/>
              <a:buChar char="•"/>
              <a:defRPr sz="1466" b="1" i="0" u="none" strike="noStrike" cap="none">
                <a:solidFill>
                  <a:srgbClr val="818181"/>
                </a:solidFill>
                <a:latin typeface="Arial"/>
                <a:ea typeface="Arial"/>
                <a:cs typeface="Arial"/>
                <a:sym typeface="Arial"/>
              </a:defRPr>
            </a:lvl4pPr>
            <a:lvl5pPr marL="2286000" marR="0" lvl="4" indent="-228600" algn="l">
              <a:lnSpc>
                <a:spcPct val="100000"/>
              </a:lnSpc>
              <a:spcBef>
                <a:spcPts val="667"/>
              </a:spcBef>
              <a:spcAft>
                <a:spcPts val="0"/>
              </a:spcAft>
              <a:buClr>
                <a:srgbClr val="818181"/>
              </a:buClr>
              <a:buSzPts val="1100"/>
              <a:buFont typeface="Arial"/>
              <a:buNone/>
              <a:defRPr sz="2000" b="0" i="0" u="none" strike="noStrike" cap="none">
                <a:solidFill>
                  <a:srgbClr val="818181"/>
                </a:solidFill>
                <a:latin typeface="Arial"/>
                <a:ea typeface="Arial"/>
                <a:cs typeface="Arial"/>
                <a:sym typeface="Arial"/>
              </a:defRPr>
            </a:lvl5pPr>
            <a:lvl6pPr marL="2743200" marR="0" lvl="5" indent="-323850" algn="l">
              <a:lnSpc>
                <a:spcPct val="100000"/>
              </a:lnSpc>
              <a:spcBef>
                <a:spcPts val="667"/>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6pPr>
            <a:lvl7pPr marL="3200400" marR="0" lvl="6"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7pPr>
            <a:lvl8pPr marL="3657600" marR="0" lvl="7"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8pPr>
            <a:lvl9pPr marL="4114800" marR="0" lvl="8"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03" name="Google Shape;103;p12"/>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noAutofit/>
          </a:bodyPr>
          <a:lstStyle>
            <a:lvl1pPr marR="0" lvl="0" algn="l">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R="0" lvl="2"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R="0" lvl="3"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R="0" lvl="4"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R="0" lvl="5"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R="0" lvl="6"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R="0" lvl="7"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R="0" lvl="8"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endParaRPr/>
          </a:p>
        </p:txBody>
      </p:sp>
      <p:sp>
        <p:nvSpPr>
          <p:cNvPr id="104" name="Google Shape;104;p12"/>
          <p:cNvSpPr txBox="1">
            <a:spLocks noGrp="1"/>
          </p:cNvSpPr>
          <p:nvPr>
            <p:ph type="body" idx="2"/>
          </p:nvPr>
        </p:nvSpPr>
        <p:spPr>
          <a:xfrm>
            <a:off x="511775" y="1616289"/>
            <a:ext cx="11029527" cy="4223600"/>
          </a:xfrm>
          <a:prstGeom prst="rect">
            <a:avLst/>
          </a:prstGeom>
          <a:noFill/>
          <a:ln>
            <a:noFill/>
          </a:ln>
        </p:spPr>
        <p:txBody>
          <a:bodyPr spcFirstLastPara="1" wrap="square" lIns="68575" tIns="68575" rIns="68575" bIns="68575" anchor="t" anchorCtr="0">
            <a:noAutofit/>
          </a:bodyPr>
          <a:lstStyle>
            <a:lvl1pPr marL="457200" marR="0" lvl="0" indent="-228600" algn="l">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914400" marR="0" lvl="1" indent="-317500" algn="l">
              <a:lnSpc>
                <a:spcPct val="100000"/>
              </a:lnSpc>
              <a:spcBef>
                <a:spcPts val="267"/>
              </a:spcBef>
              <a:spcAft>
                <a:spcPts val="0"/>
              </a:spcAft>
              <a:buClr>
                <a:srgbClr val="818181"/>
              </a:buClr>
              <a:buSzPts val="1400"/>
              <a:buFont typeface="Arial"/>
              <a:buChar char="•"/>
              <a:defRPr sz="1866" b="0" i="0" u="none" strike="noStrike" cap="none">
                <a:solidFill>
                  <a:srgbClr val="818181"/>
                </a:solidFill>
                <a:latin typeface="Arial"/>
                <a:ea typeface="Arial"/>
                <a:cs typeface="Arial"/>
                <a:sym typeface="Arial"/>
              </a:defRPr>
            </a:lvl2pPr>
            <a:lvl3pPr marL="1371600" marR="0" lvl="2" indent="-304800" algn="l">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1828800" marR="0" lvl="3" indent="-298450" algn="l">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2286000" marR="0" lvl="4" indent="-228600" algn="l">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2743200" marR="0" lvl="5" indent="-323850" algn="l">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Path - Hill Right">
  <p:cSld name="Path - Hill Right">
    <p:spTree>
      <p:nvGrpSpPr>
        <p:cNvPr id="1" name="Shape 873"/>
        <p:cNvGrpSpPr/>
        <p:nvPr/>
      </p:nvGrpSpPr>
      <p:grpSpPr>
        <a:xfrm>
          <a:off x="0" y="0"/>
          <a:ext cx="0" cy="0"/>
          <a:chOff x="0" y="0"/>
          <a:chExt cx="0" cy="0"/>
        </a:xfrm>
      </p:grpSpPr>
      <p:pic>
        <p:nvPicPr>
          <p:cNvPr id="874" name="Google Shape;874;p113"/>
          <p:cNvPicPr preferRelativeResize="0"/>
          <p:nvPr/>
        </p:nvPicPr>
        <p:blipFill rotWithShape="1">
          <a:blip r:embed="rId2">
            <a:alphaModFix/>
          </a:blip>
          <a:srcRect/>
          <a:stretch/>
        </p:blipFill>
        <p:spPr>
          <a:xfrm>
            <a:off x="0" y="1786"/>
            <a:ext cx="12188823" cy="6854427"/>
          </a:xfrm>
          <a:prstGeom prst="rect">
            <a:avLst/>
          </a:prstGeom>
          <a:noFill/>
          <a:ln>
            <a:noFill/>
          </a:ln>
        </p:spPr>
      </p:pic>
      <p:sp>
        <p:nvSpPr>
          <p:cNvPr id="875" name="Google Shape;875;p113"/>
          <p:cNvSpPr txBox="1">
            <a:spLocks noGrp="1"/>
          </p:cNvSpPr>
          <p:nvPr>
            <p:ph type="title"/>
          </p:nvPr>
        </p:nvSpPr>
        <p:spPr>
          <a:xfrm>
            <a:off x="571500" y="57298"/>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6" name="Google Shape;876;p113"/>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7" name="Google Shape;877;p113"/>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8" name="Google Shape;878;p113"/>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79" name="Google Shape;879;p113"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Path - Range">
  <p:cSld name="Path - Range">
    <p:spTree>
      <p:nvGrpSpPr>
        <p:cNvPr id="1" name="Shape 880"/>
        <p:cNvGrpSpPr/>
        <p:nvPr/>
      </p:nvGrpSpPr>
      <p:grpSpPr>
        <a:xfrm>
          <a:off x="0" y="0"/>
          <a:ext cx="0" cy="0"/>
          <a:chOff x="0" y="0"/>
          <a:chExt cx="0" cy="0"/>
        </a:xfrm>
      </p:grpSpPr>
      <p:pic>
        <p:nvPicPr>
          <p:cNvPr id="881" name="Google Shape;881;p114"/>
          <p:cNvPicPr preferRelativeResize="0"/>
          <p:nvPr/>
        </p:nvPicPr>
        <p:blipFill rotWithShape="1">
          <a:blip r:embed="rId2">
            <a:alphaModFix/>
          </a:blip>
          <a:srcRect/>
          <a:stretch/>
        </p:blipFill>
        <p:spPr>
          <a:xfrm>
            <a:off x="3" y="-633"/>
            <a:ext cx="12193125" cy="6856847"/>
          </a:xfrm>
          <a:prstGeom prst="rect">
            <a:avLst/>
          </a:prstGeom>
          <a:noFill/>
          <a:ln>
            <a:noFill/>
          </a:ln>
        </p:spPr>
      </p:pic>
      <p:sp>
        <p:nvSpPr>
          <p:cNvPr id="882" name="Google Shape;882;p114"/>
          <p:cNvSpPr txBox="1">
            <a:spLocks noGrp="1"/>
          </p:cNvSpPr>
          <p:nvPr>
            <p:ph type="title"/>
          </p:nvPr>
        </p:nvSpPr>
        <p:spPr>
          <a:xfrm>
            <a:off x="571500" y="57298"/>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3" name="Google Shape;883;p114"/>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4" name="Google Shape;884;p114"/>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5" name="Google Shape;885;p114"/>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886" name="Google Shape;886;p114"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Speaker Slide ">
  <p:cSld name="Speaker Slide ">
    <p:bg>
      <p:bgPr>
        <a:solidFill>
          <a:schemeClr val="lt1"/>
        </a:solidFill>
        <a:effectLst/>
      </p:bgPr>
    </p:bg>
    <p:spTree>
      <p:nvGrpSpPr>
        <p:cNvPr id="1" name="Shape 887"/>
        <p:cNvGrpSpPr/>
        <p:nvPr/>
      </p:nvGrpSpPr>
      <p:grpSpPr>
        <a:xfrm>
          <a:off x="0" y="0"/>
          <a:ext cx="0" cy="0"/>
          <a:chOff x="0" y="0"/>
          <a:chExt cx="0" cy="0"/>
        </a:xfrm>
      </p:grpSpPr>
      <p:pic>
        <p:nvPicPr>
          <p:cNvPr id="888" name="Google Shape;888;p115"/>
          <p:cNvPicPr preferRelativeResize="0"/>
          <p:nvPr/>
        </p:nvPicPr>
        <p:blipFill rotWithShape="1">
          <a:blip r:embed="rId2">
            <a:alphaModFix amt="80000"/>
          </a:blip>
          <a:srcRect t="-2550" b="2550"/>
          <a:stretch/>
        </p:blipFill>
        <p:spPr>
          <a:xfrm>
            <a:off x="1" y="1785"/>
            <a:ext cx="12188825" cy="6854429"/>
          </a:xfrm>
          <a:prstGeom prst="rect">
            <a:avLst/>
          </a:prstGeom>
          <a:noFill/>
          <a:ln>
            <a:noFill/>
          </a:ln>
        </p:spPr>
      </p:pic>
      <p:sp>
        <p:nvSpPr>
          <p:cNvPr id="889" name="Google Shape;889;p115"/>
          <p:cNvSpPr txBox="1">
            <a:spLocks noGrp="1"/>
          </p:cNvSpPr>
          <p:nvPr>
            <p:ph type="body" idx="1"/>
          </p:nvPr>
        </p:nvSpPr>
        <p:spPr>
          <a:xfrm>
            <a:off x="453615"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0" name="Google Shape;890;p115"/>
          <p:cNvSpPr txBox="1">
            <a:spLocks noGrp="1"/>
          </p:cNvSpPr>
          <p:nvPr>
            <p:ph type="body" idx="2"/>
          </p:nvPr>
        </p:nvSpPr>
        <p:spPr>
          <a:xfrm>
            <a:off x="2809073" y="3805431"/>
            <a:ext cx="2071010"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1" name="Google Shape;891;p115"/>
          <p:cNvSpPr txBox="1">
            <a:spLocks noGrp="1"/>
          </p:cNvSpPr>
          <p:nvPr>
            <p:ph type="body" idx="3"/>
          </p:nvPr>
        </p:nvSpPr>
        <p:spPr>
          <a:xfrm>
            <a:off x="5125651" y="3805431"/>
            <a:ext cx="2068626"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2" name="Google Shape;892;p115"/>
          <p:cNvSpPr txBox="1">
            <a:spLocks noGrp="1"/>
          </p:cNvSpPr>
          <p:nvPr>
            <p:ph type="body" idx="4"/>
          </p:nvPr>
        </p:nvSpPr>
        <p:spPr>
          <a:xfrm>
            <a:off x="2779336"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3" name="Google Shape;893;p115"/>
          <p:cNvSpPr txBox="1">
            <a:spLocks noGrp="1"/>
          </p:cNvSpPr>
          <p:nvPr>
            <p:ph type="body" idx="5"/>
          </p:nvPr>
        </p:nvSpPr>
        <p:spPr>
          <a:xfrm>
            <a:off x="5083105"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4" name="Google Shape;894;p115"/>
          <p:cNvSpPr>
            <a:spLocks noGrp="1"/>
          </p:cNvSpPr>
          <p:nvPr>
            <p:ph type="pic" idx="6"/>
          </p:nvPr>
        </p:nvSpPr>
        <p:spPr>
          <a:xfrm>
            <a:off x="686951" y="1553041"/>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5" name="Google Shape;895;p115"/>
          <p:cNvSpPr>
            <a:spLocks noGrp="1"/>
          </p:cNvSpPr>
          <p:nvPr>
            <p:ph type="pic" idx="7"/>
          </p:nvPr>
        </p:nvSpPr>
        <p:spPr>
          <a:xfrm>
            <a:off x="3005815" y="1553041"/>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6" name="Google Shape;896;p115"/>
          <p:cNvSpPr>
            <a:spLocks noGrp="1"/>
          </p:cNvSpPr>
          <p:nvPr>
            <p:ph type="pic" idx="8"/>
          </p:nvPr>
        </p:nvSpPr>
        <p:spPr>
          <a:xfrm>
            <a:off x="5285453" y="1553041"/>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7" name="Google Shape;897;p115"/>
          <p:cNvSpPr txBox="1">
            <a:spLocks noGrp="1"/>
          </p:cNvSpPr>
          <p:nvPr>
            <p:ph type="body" idx="9"/>
          </p:nvPr>
        </p:nvSpPr>
        <p:spPr>
          <a:xfrm>
            <a:off x="492347" y="3805431"/>
            <a:ext cx="2071159"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228600" algn="l">
              <a:lnSpc>
                <a:spcPct val="100000"/>
              </a:lnSpc>
              <a:spcBef>
                <a:spcPts val="600"/>
              </a:spcBef>
              <a:spcAft>
                <a:spcPts val="0"/>
              </a:spcAft>
              <a:buSzPts val="1400"/>
              <a:buNone/>
              <a:defRPr sz="1400">
                <a:solidFill>
                  <a:schemeClr val="lt1"/>
                </a:solidFill>
              </a:defRPr>
            </a:lvl3pPr>
            <a:lvl4pPr marL="1828800" lvl="3" indent="-228600" algn="l">
              <a:lnSpc>
                <a:spcPct val="100000"/>
              </a:lnSpc>
              <a:spcBef>
                <a:spcPts val="600"/>
              </a:spcBef>
              <a:spcAft>
                <a:spcPts val="0"/>
              </a:spcAft>
              <a:buSzPts val="1800"/>
              <a:buNone/>
              <a:defRPr sz="1800">
                <a:solidFill>
                  <a:schemeClr val="dk2"/>
                </a:solidFill>
                <a:latin typeface="Arial"/>
                <a:ea typeface="Arial"/>
                <a:cs typeface="Arial"/>
                <a:sym typeface="Aria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8" name="Google Shape;898;p115"/>
          <p:cNvSpPr txBox="1">
            <a:spLocks noGrp="1"/>
          </p:cNvSpPr>
          <p:nvPr>
            <p:ph type="title"/>
          </p:nvPr>
        </p:nvSpPr>
        <p:spPr>
          <a:xfrm>
            <a:off x="571504" y="54755"/>
            <a:ext cx="11045825" cy="9906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9" name="Google Shape;899;p115"/>
          <p:cNvSpPr txBox="1">
            <a:spLocks noGrp="1"/>
          </p:cNvSpPr>
          <p:nvPr>
            <p:ph type="body" idx="13"/>
          </p:nvPr>
        </p:nvSpPr>
        <p:spPr>
          <a:xfrm>
            <a:off x="7439845" y="3805431"/>
            <a:ext cx="2071010"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0" name="Google Shape;900;p115"/>
          <p:cNvSpPr txBox="1">
            <a:spLocks noGrp="1"/>
          </p:cNvSpPr>
          <p:nvPr>
            <p:ph type="body" idx="14"/>
          </p:nvPr>
        </p:nvSpPr>
        <p:spPr>
          <a:xfrm>
            <a:off x="9756422" y="3805431"/>
            <a:ext cx="2068626"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1" name="Google Shape;901;p115"/>
          <p:cNvSpPr txBox="1">
            <a:spLocks noGrp="1"/>
          </p:cNvSpPr>
          <p:nvPr>
            <p:ph type="body" idx="15"/>
          </p:nvPr>
        </p:nvSpPr>
        <p:spPr>
          <a:xfrm>
            <a:off x="7399765"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2" name="Google Shape;902;p115"/>
          <p:cNvSpPr txBox="1">
            <a:spLocks noGrp="1"/>
          </p:cNvSpPr>
          <p:nvPr>
            <p:ph type="body" idx="16"/>
          </p:nvPr>
        </p:nvSpPr>
        <p:spPr>
          <a:xfrm>
            <a:off x="9716423"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3" name="Google Shape;903;p115"/>
          <p:cNvSpPr>
            <a:spLocks noGrp="1"/>
          </p:cNvSpPr>
          <p:nvPr>
            <p:ph type="pic" idx="17"/>
          </p:nvPr>
        </p:nvSpPr>
        <p:spPr>
          <a:xfrm>
            <a:off x="7595254" y="1553041"/>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4" name="Google Shape;904;p115"/>
          <p:cNvSpPr>
            <a:spLocks noGrp="1"/>
          </p:cNvSpPr>
          <p:nvPr>
            <p:ph type="pic" idx="18"/>
          </p:nvPr>
        </p:nvSpPr>
        <p:spPr>
          <a:xfrm>
            <a:off x="9918771" y="1553041"/>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05" name="Google Shape;905;p115"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Seque Slide - B">
  <p:cSld name="Seque Slide - B">
    <p:bg>
      <p:bgPr>
        <a:gradFill>
          <a:gsLst>
            <a:gs pos="0">
              <a:srgbClr val="309FFF"/>
            </a:gs>
            <a:gs pos="69000">
              <a:srgbClr val="4CC0D9"/>
            </a:gs>
            <a:gs pos="100000">
              <a:srgbClr val="68E2B3"/>
            </a:gs>
          </a:gsLst>
          <a:lin ang="5400000" scaled="0"/>
        </a:gradFill>
        <a:effectLst/>
      </p:bgPr>
    </p:bg>
    <p:spTree>
      <p:nvGrpSpPr>
        <p:cNvPr id="1" name="Shape 906"/>
        <p:cNvGrpSpPr/>
        <p:nvPr/>
      </p:nvGrpSpPr>
      <p:grpSpPr>
        <a:xfrm>
          <a:off x="0" y="0"/>
          <a:ext cx="0" cy="0"/>
          <a:chOff x="0" y="0"/>
          <a:chExt cx="0" cy="0"/>
        </a:xfrm>
      </p:grpSpPr>
      <p:pic>
        <p:nvPicPr>
          <p:cNvPr id="907" name="Google Shape;907;p116"/>
          <p:cNvPicPr preferRelativeResize="0"/>
          <p:nvPr/>
        </p:nvPicPr>
        <p:blipFill rotWithShape="1">
          <a:blip r:embed="rId2">
            <a:alphaModFix/>
          </a:blip>
          <a:srcRect l="2290" t="1027" b="-1014"/>
          <a:stretch/>
        </p:blipFill>
        <p:spPr>
          <a:xfrm>
            <a:off x="-1" y="0"/>
            <a:ext cx="12188825" cy="6932988"/>
          </a:xfrm>
          <a:prstGeom prst="rect">
            <a:avLst/>
          </a:prstGeom>
          <a:noFill/>
          <a:ln>
            <a:noFill/>
          </a:ln>
        </p:spPr>
      </p:pic>
      <p:sp>
        <p:nvSpPr>
          <p:cNvPr id="908" name="Google Shape;908;p116"/>
          <p:cNvSpPr txBox="1">
            <a:spLocks noGrp="1"/>
          </p:cNvSpPr>
          <p:nvPr>
            <p:ph type="ctrTitle"/>
          </p:nvPr>
        </p:nvSpPr>
        <p:spPr>
          <a:xfrm>
            <a:off x="578441" y="1804672"/>
            <a:ext cx="7165851"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9" name="Google Shape;909;p116"/>
          <p:cNvSpPr txBox="1">
            <a:spLocks noGrp="1"/>
          </p:cNvSpPr>
          <p:nvPr>
            <p:ph type="body" idx="1"/>
          </p:nvPr>
        </p:nvSpPr>
        <p:spPr>
          <a:xfrm>
            <a:off x="578441" y="2995939"/>
            <a:ext cx="7165851"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0" name="Google Shape;910;p116"/>
          <p:cNvPicPr preferRelativeResize="0"/>
          <p:nvPr/>
        </p:nvPicPr>
        <p:blipFill rotWithShape="1">
          <a:blip r:embed="rId3">
            <a:alphaModFix/>
          </a:blip>
          <a:srcRect t="31471"/>
          <a:stretch/>
        </p:blipFill>
        <p:spPr>
          <a:xfrm>
            <a:off x="8472489" y="0"/>
            <a:ext cx="2415562" cy="5386388"/>
          </a:xfrm>
          <a:prstGeom prst="rect">
            <a:avLst/>
          </a:prstGeom>
          <a:noFill/>
          <a:ln>
            <a:noFill/>
          </a:ln>
        </p:spPr>
      </p:pic>
      <p:pic>
        <p:nvPicPr>
          <p:cNvPr id="911" name="Google Shape;911;p116" descr="pasted-image.pdf"/>
          <p:cNvPicPr preferRelativeResize="0"/>
          <p:nvPr/>
        </p:nvPicPr>
        <p:blipFill rotWithShape="1">
          <a:blip r:embed="rId4">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eque Slide - C">
  <p:cSld name="Seque Slide - C">
    <p:bg>
      <p:bgPr>
        <a:gradFill>
          <a:gsLst>
            <a:gs pos="0">
              <a:srgbClr val="309FFF"/>
            </a:gs>
            <a:gs pos="69000">
              <a:srgbClr val="4CC0D9"/>
            </a:gs>
            <a:gs pos="100000">
              <a:srgbClr val="68E2B3"/>
            </a:gs>
          </a:gsLst>
          <a:lin ang="5400000" scaled="0"/>
        </a:gradFill>
        <a:effectLst/>
      </p:bgPr>
    </p:bg>
    <p:spTree>
      <p:nvGrpSpPr>
        <p:cNvPr id="1" name="Shape 912"/>
        <p:cNvGrpSpPr/>
        <p:nvPr/>
      </p:nvGrpSpPr>
      <p:grpSpPr>
        <a:xfrm>
          <a:off x="0" y="0"/>
          <a:ext cx="0" cy="0"/>
          <a:chOff x="0" y="0"/>
          <a:chExt cx="0" cy="0"/>
        </a:xfrm>
      </p:grpSpPr>
      <p:pic>
        <p:nvPicPr>
          <p:cNvPr id="913" name="Google Shape;913;p117"/>
          <p:cNvPicPr preferRelativeResize="0"/>
          <p:nvPr/>
        </p:nvPicPr>
        <p:blipFill rotWithShape="1">
          <a:blip r:embed="rId2">
            <a:alphaModFix/>
          </a:blip>
          <a:srcRect/>
          <a:stretch/>
        </p:blipFill>
        <p:spPr>
          <a:xfrm>
            <a:off x="-1" y="1"/>
            <a:ext cx="12202269" cy="6861987"/>
          </a:xfrm>
          <a:prstGeom prst="rect">
            <a:avLst/>
          </a:prstGeom>
          <a:noFill/>
          <a:ln>
            <a:noFill/>
          </a:ln>
        </p:spPr>
      </p:pic>
      <p:sp>
        <p:nvSpPr>
          <p:cNvPr id="914" name="Google Shape;914;p117"/>
          <p:cNvSpPr txBox="1">
            <a:spLocks noGrp="1"/>
          </p:cNvSpPr>
          <p:nvPr>
            <p:ph type="ctrTitle"/>
          </p:nvPr>
        </p:nvSpPr>
        <p:spPr>
          <a:xfrm>
            <a:off x="578441" y="1804375"/>
            <a:ext cx="7165851"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5" name="Google Shape;915;p117"/>
          <p:cNvSpPr txBox="1">
            <a:spLocks noGrp="1"/>
          </p:cNvSpPr>
          <p:nvPr>
            <p:ph type="body" idx="1"/>
          </p:nvPr>
        </p:nvSpPr>
        <p:spPr>
          <a:xfrm>
            <a:off x="578441" y="2988376"/>
            <a:ext cx="7165851"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6" name="Google Shape;916;p117"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pic>
        <p:nvPicPr>
          <p:cNvPr id="917" name="Google Shape;917;p117"/>
          <p:cNvPicPr preferRelativeResize="0"/>
          <p:nvPr/>
        </p:nvPicPr>
        <p:blipFill rotWithShape="1">
          <a:blip r:embed="rId4">
            <a:alphaModFix/>
          </a:blip>
          <a:srcRect/>
          <a:stretch/>
        </p:blipFill>
        <p:spPr>
          <a:xfrm>
            <a:off x="8075047" y="1316477"/>
            <a:ext cx="1126104" cy="3211118"/>
          </a:xfrm>
          <a:prstGeom prst="rect">
            <a:avLst/>
          </a:prstGeom>
          <a:noFill/>
          <a:ln>
            <a:noFill/>
          </a:ln>
        </p:spPr>
      </p:pic>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Quote or Big Idea">
  <p:cSld name="Quote or Big Idea">
    <p:bg>
      <p:bgPr>
        <a:gradFill>
          <a:gsLst>
            <a:gs pos="0">
              <a:srgbClr val="309FFF"/>
            </a:gs>
            <a:gs pos="69000">
              <a:srgbClr val="4CC0D9"/>
            </a:gs>
            <a:gs pos="100000">
              <a:srgbClr val="68E2B3"/>
            </a:gs>
          </a:gsLst>
          <a:lin ang="5400000" scaled="0"/>
        </a:gradFill>
        <a:effectLst/>
      </p:bgPr>
    </p:bg>
    <p:spTree>
      <p:nvGrpSpPr>
        <p:cNvPr id="1" name="Shape 918"/>
        <p:cNvGrpSpPr/>
        <p:nvPr/>
      </p:nvGrpSpPr>
      <p:grpSpPr>
        <a:xfrm>
          <a:off x="0" y="0"/>
          <a:ext cx="0" cy="0"/>
          <a:chOff x="0" y="0"/>
          <a:chExt cx="0" cy="0"/>
        </a:xfrm>
      </p:grpSpPr>
      <p:pic>
        <p:nvPicPr>
          <p:cNvPr id="919" name="Google Shape;919;p118"/>
          <p:cNvPicPr preferRelativeResize="0"/>
          <p:nvPr/>
        </p:nvPicPr>
        <p:blipFill rotWithShape="1">
          <a:blip r:embed="rId2">
            <a:alphaModFix/>
          </a:blip>
          <a:srcRect/>
          <a:stretch/>
        </p:blipFill>
        <p:spPr>
          <a:xfrm>
            <a:off x="2" y="894"/>
            <a:ext cx="12188824" cy="6854427"/>
          </a:xfrm>
          <a:prstGeom prst="rect">
            <a:avLst/>
          </a:prstGeom>
          <a:noFill/>
          <a:ln>
            <a:noFill/>
          </a:ln>
        </p:spPr>
      </p:pic>
      <p:sp>
        <p:nvSpPr>
          <p:cNvPr id="920" name="Google Shape;920;p118"/>
          <p:cNvSpPr txBox="1">
            <a:spLocks noGrp="1"/>
          </p:cNvSpPr>
          <p:nvPr>
            <p:ph type="ctrTitle"/>
          </p:nvPr>
        </p:nvSpPr>
        <p:spPr>
          <a:xfrm>
            <a:off x="2632390" y="1318099"/>
            <a:ext cx="7573928"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1" name="Google Shape;921;p118"/>
          <p:cNvSpPr txBox="1">
            <a:spLocks noGrp="1"/>
          </p:cNvSpPr>
          <p:nvPr>
            <p:ph type="body" idx="1"/>
          </p:nvPr>
        </p:nvSpPr>
        <p:spPr>
          <a:xfrm>
            <a:off x="2632390" y="2491202"/>
            <a:ext cx="7573929"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22" name="Google Shape;922;p118"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peaker Intro Slide">
  <p:cSld name="Speaker Intro Slide">
    <p:bg>
      <p:bgPr>
        <a:solidFill>
          <a:srgbClr val="178BD1"/>
        </a:solidFill>
        <a:effectLst/>
      </p:bgPr>
    </p:bg>
    <p:spTree>
      <p:nvGrpSpPr>
        <p:cNvPr id="1" name="Shape 923"/>
        <p:cNvGrpSpPr/>
        <p:nvPr/>
      </p:nvGrpSpPr>
      <p:grpSpPr>
        <a:xfrm>
          <a:off x="0" y="0"/>
          <a:ext cx="0" cy="0"/>
          <a:chOff x="0" y="0"/>
          <a:chExt cx="0" cy="0"/>
        </a:xfrm>
      </p:grpSpPr>
      <p:pic>
        <p:nvPicPr>
          <p:cNvPr id="924" name="Google Shape;924;p119"/>
          <p:cNvPicPr preferRelativeResize="0"/>
          <p:nvPr/>
        </p:nvPicPr>
        <p:blipFill rotWithShape="1">
          <a:blip r:embed="rId2">
            <a:alphaModFix/>
          </a:blip>
          <a:srcRect/>
          <a:stretch/>
        </p:blipFill>
        <p:spPr>
          <a:xfrm>
            <a:off x="0" y="893"/>
            <a:ext cx="12188821" cy="6854427"/>
          </a:xfrm>
          <a:prstGeom prst="rect">
            <a:avLst/>
          </a:prstGeom>
          <a:noFill/>
          <a:ln>
            <a:noFill/>
          </a:ln>
        </p:spPr>
      </p:pic>
      <p:sp>
        <p:nvSpPr>
          <p:cNvPr id="925" name="Google Shape;925;p119"/>
          <p:cNvSpPr txBox="1">
            <a:spLocks noGrp="1"/>
          </p:cNvSpPr>
          <p:nvPr>
            <p:ph type="ctrTitle"/>
          </p:nvPr>
        </p:nvSpPr>
        <p:spPr>
          <a:xfrm>
            <a:off x="3228959" y="1843064"/>
            <a:ext cx="3889376"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8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6" name="Google Shape;926;p119"/>
          <p:cNvSpPr txBox="1">
            <a:spLocks noGrp="1"/>
          </p:cNvSpPr>
          <p:nvPr>
            <p:ph type="subTitle" idx="1"/>
          </p:nvPr>
        </p:nvSpPr>
        <p:spPr>
          <a:xfrm>
            <a:off x="3228960" y="3294614"/>
            <a:ext cx="3877185" cy="4769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000"/>
              <a:buNone/>
              <a:defRPr sz="2000" b="0" i="0">
                <a:solidFill>
                  <a:schemeClr val="lt1"/>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927" name="Google Shape;927;p119"/>
          <p:cNvSpPr txBox="1">
            <a:spLocks noGrp="1"/>
          </p:cNvSpPr>
          <p:nvPr>
            <p:ph type="body" idx="2"/>
          </p:nvPr>
        </p:nvSpPr>
        <p:spPr>
          <a:xfrm>
            <a:off x="3228959" y="4185980"/>
            <a:ext cx="3706498" cy="28373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600"/>
              <a:buNone/>
              <a:defRPr sz="1600" b="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llout Slide - Sky">
  <p:cSld name="Callout Slide - Sky">
    <p:spTree>
      <p:nvGrpSpPr>
        <p:cNvPr id="1" name="Shape 928"/>
        <p:cNvGrpSpPr/>
        <p:nvPr/>
      </p:nvGrpSpPr>
      <p:grpSpPr>
        <a:xfrm>
          <a:off x="0" y="0"/>
          <a:ext cx="0" cy="0"/>
          <a:chOff x="0" y="0"/>
          <a:chExt cx="0" cy="0"/>
        </a:xfrm>
      </p:grpSpPr>
      <p:pic>
        <p:nvPicPr>
          <p:cNvPr id="929" name="Google Shape;929;p120"/>
          <p:cNvPicPr preferRelativeResize="0"/>
          <p:nvPr/>
        </p:nvPicPr>
        <p:blipFill rotWithShape="1">
          <a:blip r:embed="rId2">
            <a:alphaModFix/>
          </a:blip>
          <a:srcRect/>
          <a:stretch/>
        </p:blipFill>
        <p:spPr>
          <a:xfrm>
            <a:off x="1909" y="625"/>
            <a:ext cx="12189770" cy="6854960"/>
          </a:xfrm>
          <a:prstGeom prst="rect">
            <a:avLst/>
          </a:prstGeom>
          <a:noFill/>
          <a:ln>
            <a:noFill/>
          </a:ln>
        </p:spPr>
      </p:pic>
      <p:sp>
        <p:nvSpPr>
          <p:cNvPr id="930" name="Google Shape;930;p120"/>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1" name="Google Shape;931;p120"/>
          <p:cNvSpPr txBox="1">
            <a:spLocks noGrp="1"/>
          </p:cNvSpPr>
          <p:nvPr>
            <p:ph type="body" idx="1"/>
          </p:nvPr>
        </p:nvSpPr>
        <p:spPr>
          <a:xfrm>
            <a:off x="571500" y="1770886"/>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solidFill>
                  <a:schemeClr val="lt1"/>
                </a:solidFill>
              </a:defRPr>
            </a:lvl1pPr>
            <a:lvl2pPr marL="914400" lvl="1" indent="-342900" algn="l">
              <a:lnSpc>
                <a:spcPct val="100000"/>
              </a:lnSpc>
              <a:spcBef>
                <a:spcPts val="300"/>
              </a:spcBef>
              <a:spcAft>
                <a:spcPts val="0"/>
              </a:spcAft>
              <a:buClr>
                <a:schemeClr val="lt1"/>
              </a:buClr>
              <a:buSzPts val="1800"/>
              <a:buChar char="•"/>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17500" algn="l">
              <a:lnSpc>
                <a:spcPct val="100000"/>
              </a:lnSpc>
              <a:spcBef>
                <a:spcPts val="600"/>
              </a:spcBef>
              <a:spcAft>
                <a:spcPts val="0"/>
              </a:spcAft>
              <a:buClr>
                <a:schemeClr val="lt1"/>
              </a:buClr>
              <a:buSzPts val="1400"/>
              <a:buChar char="•"/>
              <a:defRPr>
                <a:solidFill>
                  <a:schemeClr val="lt1"/>
                </a:solidFill>
              </a:defRPr>
            </a:lvl4pPr>
            <a:lvl5pPr marL="2286000" lvl="4" indent="-228600" algn="l">
              <a:lnSpc>
                <a:spcPct val="100000"/>
              </a:lnSpc>
              <a:spcBef>
                <a:spcPts val="600"/>
              </a:spcBef>
              <a:spcAft>
                <a:spcPts val="0"/>
              </a:spcAft>
              <a:buSzPts val="1400"/>
              <a:buNone/>
              <a:defRPr>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2" name="Google Shape;932;p120"/>
          <p:cNvSpPr txBox="1">
            <a:spLocks noGrp="1"/>
          </p:cNvSpPr>
          <p:nvPr>
            <p:ph type="body" idx="2"/>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3" name="Google Shape;933;p120"/>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934" name="Google Shape;934;p120"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hird Split - Left">
  <p:cSld name="Third Split - Left">
    <p:spTree>
      <p:nvGrpSpPr>
        <p:cNvPr id="1" name="Shape 935"/>
        <p:cNvGrpSpPr/>
        <p:nvPr/>
      </p:nvGrpSpPr>
      <p:grpSpPr>
        <a:xfrm>
          <a:off x="0" y="0"/>
          <a:ext cx="0" cy="0"/>
          <a:chOff x="0" y="0"/>
          <a:chExt cx="0" cy="0"/>
        </a:xfrm>
      </p:grpSpPr>
      <p:sp>
        <p:nvSpPr>
          <p:cNvPr id="936" name="Google Shape;936;p121"/>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7" name="Google Shape;937;p121"/>
          <p:cNvSpPr txBox="1">
            <a:spLocks noGrp="1"/>
          </p:cNvSpPr>
          <p:nvPr>
            <p:ph type="body" idx="1"/>
          </p:nvPr>
        </p:nvSpPr>
        <p:spPr>
          <a:xfrm>
            <a:off x="571501" y="1764285"/>
            <a:ext cx="3311878"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8" name="Google Shape;938;p121"/>
          <p:cNvSpPr txBox="1">
            <a:spLocks noGrp="1"/>
          </p:cNvSpPr>
          <p:nvPr>
            <p:ph type="body" idx="2"/>
          </p:nvPr>
        </p:nvSpPr>
        <p:spPr>
          <a:xfrm>
            <a:off x="4485034" y="1764285"/>
            <a:ext cx="7132419"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9" name="Google Shape;939;p121"/>
          <p:cNvSpPr txBox="1">
            <a:spLocks noGrp="1"/>
          </p:cNvSpPr>
          <p:nvPr>
            <p:ph type="body" idx="3"/>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0" name="Google Shape;940;p121"/>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cxnSp>
        <p:nvCxnSpPr>
          <p:cNvPr id="941" name="Google Shape;941;p121"/>
          <p:cNvCxnSpPr/>
          <p:nvPr/>
        </p:nvCxnSpPr>
        <p:spPr>
          <a:xfrm rot="10800000">
            <a:off x="4082011" y="1765302"/>
            <a:ext cx="0" cy="4222613"/>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hird Split - Right">
  <p:cSld name="Third Split - Right">
    <p:spTree>
      <p:nvGrpSpPr>
        <p:cNvPr id="1" name="Shape 942"/>
        <p:cNvGrpSpPr/>
        <p:nvPr/>
      </p:nvGrpSpPr>
      <p:grpSpPr>
        <a:xfrm>
          <a:off x="0" y="0"/>
          <a:ext cx="0" cy="0"/>
          <a:chOff x="0" y="0"/>
          <a:chExt cx="0" cy="0"/>
        </a:xfrm>
      </p:grpSpPr>
      <p:sp>
        <p:nvSpPr>
          <p:cNvPr id="943" name="Google Shape;943;p122"/>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4" name="Google Shape;944;p122"/>
          <p:cNvSpPr txBox="1">
            <a:spLocks noGrp="1"/>
          </p:cNvSpPr>
          <p:nvPr>
            <p:ph type="body" idx="1"/>
          </p:nvPr>
        </p:nvSpPr>
        <p:spPr>
          <a:xfrm>
            <a:off x="571501" y="1764285"/>
            <a:ext cx="7116233"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5" name="Google Shape;945;p122"/>
          <p:cNvSpPr txBox="1">
            <a:spLocks noGrp="1"/>
          </p:cNvSpPr>
          <p:nvPr>
            <p:ph type="body" idx="2"/>
          </p:nvPr>
        </p:nvSpPr>
        <p:spPr>
          <a:xfrm>
            <a:off x="8400122" y="1764285"/>
            <a:ext cx="3217330"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6" name="Google Shape;946;p122"/>
          <p:cNvSpPr txBox="1">
            <a:spLocks noGrp="1"/>
          </p:cNvSpPr>
          <p:nvPr>
            <p:ph type="body" idx="3"/>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7" name="Google Shape;947;p122"/>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cxnSp>
        <p:nvCxnSpPr>
          <p:cNvPr id="948" name="Google Shape;948;p122"/>
          <p:cNvCxnSpPr/>
          <p:nvPr/>
        </p:nvCxnSpPr>
        <p:spPr>
          <a:xfrm rot="10800000">
            <a:off x="8008552" y="1765302"/>
            <a:ext cx="0" cy="4222613"/>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3"/>
          <p:cNvSpPr txBox="1">
            <a:spLocks noGrp="1"/>
          </p:cNvSpPr>
          <p:nvPr>
            <p:ph type="sldNum" idx="12"/>
          </p:nvPr>
        </p:nvSpPr>
        <p:spPr>
          <a:xfrm>
            <a:off x="11293669" y="6217623"/>
            <a:ext cx="731409" cy="524800"/>
          </a:xfrm>
          <a:prstGeom prst="rect">
            <a:avLst/>
          </a:prstGeom>
          <a:noFill/>
          <a:ln>
            <a:noFill/>
          </a:ln>
        </p:spPr>
        <p:txBody>
          <a:bodyPr spcFirstLastPara="1" wrap="square" lIns="91450" tIns="91450" rIns="91450" bIns="9145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49"/>
        <p:cNvGrpSpPr/>
        <p:nvPr/>
      </p:nvGrpSpPr>
      <p:grpSpPr>
        <a:xfrm>
          <a:off x="0" y="0"/>
          <a:ext cx="0" cy="0"/>
          <a:chOff x="0" y="0"/>
          <a:chExt cx="0" cy="0"/>
        </a:xfrm>
      </p:grpSpPr>
      <p:sp>
        <p:nvSpPr>
          <p:cNvPr id="950" name="Google Shape;950;p123"/>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1" name="Google Shape;951;p123"/>
          <p:cNvSpPr txBox="1">
            <a:spLocks noGrp="1"/>
          </p:cNvSpPr>
          <p:nvPr>
            <p:ph type="body" idx="1"/>
          </p:nvPr>
        </p:nvSpPr>
        <p:spPr>
          <a:xfrm>
            <a:off x="571500" y="1764285"/>
            <a:ext cx="3429000" cy="422390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2" name="Google Shape;952;p123"/>
          <p:cNvSpPr txBox="1">
            <a:spLocks noGrp="1"/>
          </p:cNvSpPr>
          <p:nvPr>
            <p:ph type="body" idx="2"/>
          </p:nvPr>
        </p:nvSpPr>
        <p:spPr>
          <a:xfrm>
            <a:off x="4377367" y="1764003"/>
            <a:ext cx="3429000" cy="42243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3" name="Google Shape;953;p123"/>
          <p:cNvSpPr txBox="1">
            <a:spLocks noGrp="1"/>
          </p:cNvSpPr>
          <p:nvPr>
            <p:ph type="body" idx="3"/>
          </p:nvPr>
        </p:nvSpPr>
        <p:spPr>
          <a:xfrm>
            <a:off x="8183233" y="1763713"/>
            <a:ext cx="3429000" cy="42243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4" name="Google Shape;954;p123"/>
          <p:cNvSpPr txBox="1">
            <a:spLocks noGrp="1"/>
          </p:cNvSpPr>
          <p:nvPr>
            <p:ph type="body" idx="4"/>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5" name="Google Shape;955;p123"/>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_column photos">
  <p:cSld name="3_column photos">
    <p:spTree>
      <p:nvGrpSpPr>
        <p:cNvPr id="1" name="Shape 956"/>
        <p:cNvGrpSpPr/>
        <p:nvPr/>
      </p:nvGrpSpPr>
      <p:grpSpPr>
        <a:xfrm>
          <a:off x="0" y="0"/>
          <a:ext cx="0" cy="0"/>
          <a:chOff x="0" y="0"/>
          <a:chExt cx="0" cy="0"/>
        </a:xfrm>
      </p:grpSpPr>
      <p:sp>
        <p:nvSpPr>
          <p:cNvPr id="957" name="Google Shape;957;p124"/>
          <p:cNvSpPr txBox="1">
            <a:spLocks noGrp="1"/>
          </p:cNvSpPr>
          <p:nvPr>
            <p:ph type="body" idx="1"/>
          </p:nvPr>
        </p:nvSpPr>
        <p:spPr>
          <a:xfrm>
            <a:off x="8043564"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Clr>
                <a:schemeClr val="lt2"/>
              </a:buClr>
              <a:buSzPts val="1280"/>
              <a:buFont typeface="Noto Sans Symbols"/>
              <a:buNone/>
              <a:defRPr sz="160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8" name="Google Shape;958;p124"/>
          <p:cNvSpPr txBox="1">
            <a:spLocks noGrp="1"/>
          </p:cNvSpPr>
          <p:nvPr>
            <p:ph type="body" idx="2"/>
          </p:nvPr>
        </p:nvSpPr>
        <p:spPr>
          <a:xfrm>
            <a:off x="576072"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SzPts val="1600"/>
              <a:buNone/>
              <a:defRPr sz="160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9" name="Google Shape;959;p124"/>
          <p:cNvSpPr txBox="1">
            <a:spLocks noGrp="1"/>
          </p:cNvSpPr>
          <p:nvPr>
            <p:ph type="body" idx="3"/>
          </p:nvPr>
        </p:nvSpPr>
        <p:spPr>
          <a:xfrm>
            <a:off x="4304013"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SzPts val="1600"/>
              <a:buNone/>
              <a:defRPr sz="160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0" name="Google Shape;960;p124"/>
          <p:cNvSpPr>
            <a:spLocks noGrp="1"/>
          </p:cNvSpPr>
          <p:nvPr>
            <p:ph type="pic" idx="4"/>
          </p:nvPr>
        </p:nvSpPr>
        <p:spPr>
          <a:xfrm>
            <a:off x="576072"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1" name="Google Shape;961;p124"/>
          <p:cNvSpPr>
            <a:spLocks noGrp="1"/>
          </p:cNvSpPr>
          <p:nvPr>
            <p:ph type="pic" idx="5"/>
          </p:nvPr>
        </p:nvSpPr>
        <p:spPr>
          <a:xfrm>
            <a:off x="4304013"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2" name="Google Shape;962;p124"/>
          <p:cNvSpPr>
            <a:spLocks noGrp="1"/>
          </p:cNvSpPr>
          <p:nvPr>
            <p:ph type="pic" idx="6"/>
          </p:nvPr>
        </p:nvSpPr>
        <p:spPr>
          <a:xfrm>
            <a:off x="8043564"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3" name="Google Shape;963;p124"/>
          <p:cNvSpPr txBox="1">
            <a:spLocks noGrp="1"/>
          </p:cNvSpPr>
          <p:nvPr>
            <p:ph type="body" idx="7"/>
          </p:nvPr>
        </p:nvSpPr>
        <p:spPr>
          <a:xfrm>
            <a:off x="571500" y="1094584"/>
            <a:ext cx="11046985"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64" name="Google Shape;964;p124"/>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5" name="Google Shape;965;p124"/>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Customer_Hero_A">
  <p:cSld name="Customer_Hero_A">
    <p:spTree>
      <p:nvGrpSpPr>
        <p:cNvPr id="1" name="Shape 966"/>
        <p:cNvGrpSpPr/>
        <p:nvPr/>
      </p:nvGrpSpPr>
      <p:grpSpPr>
        <a:xfrm>
          <a:off x="0" y="0"/>
          <a:ext cx="0" cy="0"/>
          <a:chOff x="0" y="0"/>
          <a:chExt cx="0" cy="0"/>
        </a:xfrm>
      </p:grpSpPr>
      <p:sp>
        <p:nvSpPr>
          <p:cNvPr id="967" name="Google Shape;967;p125"/>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68" name="Google Shape;968;p125"/>
          <p:cNvSpPr/>
          <p:nvPr/>
        </p:nvSpPr>
        <p:spPr>
          <a:xfrm rot="10800000" flipH="1">
            <a:off x="9774057" y="516"/>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69" name="Google Shape;969;p125"/>
          <p:cNvSpPr/>
          <p:nvPr/>
        </p:nvSpPr>
        <p:spPr>
          <a:xfrm>
            <a:off x="-1" y="-4859"/>
            <a:ext cx="12188825" cy="2432008"/>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70" name="Google Shape;970;p125"/>
          <p:cNvSpPr txBox="1">
            <a:spLocks noGrp="1"/>
          </p:cNvSpPr>
          <p:nvPr>
            <p:ph type="body" idx="1"/>
          </p:nvPr>
        </p:nvSpPr>
        <p:spPr>
          <a:xfrm>
            <a:off x="1" y="1"/>
            <a:ext cx="11025649" cy="2449577"/>
          </a:xfrm>
          <a:prstGeom prst="rect">
            <a:avLst/>
          </a:prstGeom>
          <a:gradFill>
            <a:gsLst>
              <a:gs pos="0">
                <a:schemeClr val="dk1"/>
              </a:gs>
              <a:gs pos="58000">
                <a:schemeClr val="dk1"/>
              </a:gs>
              <a:gs pos="100000">
                <a:srgbClr val="205CA0">
                  <a:alpha val="0"/>
                </a:srgbClr>
              </a:gs>
            </a:gsLst>
            <a:lin ang="0" scaled="0"/>
          </a:gradFill>
          <a:ln>
            <a:noFill/>
          </a:ln>
        </p:spPr>
        <p:txBody>
          <a:bodyPr spcFirstLastPara="1" wrap="square" lIns="2560300" tIns="365750" rIns="4114800" bIns="182875" anchor="ctr" anchorCtr="0">
            <a:noAutofit/>
          </a:bodyPr>
          <a:lstStyle>
            <a:lvl1pPr marL="457200" lvl="0" indent="-228600" algn="l">
              <a:lnSpc>
                <a:spcPct val="90000"/>
              </a:lnSpc>
              <a:spcBef>
                <a:spcPts val="0"/>
              </a:spcBef>
              <a:spcAft>
                <a:spcPts val="0"/>
              </a:spcAft>
              <a:buSzPts val="2400"/>
              <a:buFont typeface="Arial"/>
              <a:buNone/>
              <a:defRPr sz="2400">
                <a:solidFill>
                  <a:schemeClr val="lt1"/>
                </a:solidFill>
                <a:latin typeface="Arial"/>
                <a:ea typeface="Arial"/>
                <a:cs typeface="Arial"/>
                <a:sym typeface="Arial"/>
              </a:defRPr>
            </a:lvl1pPr>
            <a:lvl2pPr marL="914400" lvl="1" indent="-228600" algn="l">
              <a:lnSpc>
                <a:spcPct val="100000"/>
              </a:lnSpc>
              <a:spcBef>
                <a:spcPts val="400"/>
              </a:spcBef>
              <a:spcAft>
                <a:spcPts val="0"/>
              </a:spcAft>
              <a:buSzPts val="1600"/>
              <a:buNone/>
              <a:defRPr sz="1600">
                <a:solidFill>
                  <a:schemeClr val="lt1"/>
                </a:solidFill>
                <a:latin typeface="Arial"/>
                <a:ea typeface="Arial"/>
                <a:cs typeface="Arial"/>
                <a:sym typeface="Arial"/>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1" name="Google Shape;971;p125"/>
          <p:cNvSpPr txBox="1">
            <a:spLocks noGrp="1"/>
          </p:cNvSpPr>
          <p:nvPr>
            <p:ph type="title"/>
          </p:nvPr>
        </p:nvSpPr>
        <p:spPr>
          <a:xfrm>
            <a:off x="576074" y="2753099"/>
            <a:ext cx="9004309" cy="987552"/>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2" name="Google Shape;972;p125"/>
          <p:cNvSpPr txBox="1">
            <a:spLocks noGrp="1"/>
          </p:cNvSpPr>
          <p:nvPr>
            <p:ph type="body" idx="2"/>
          </p:nvPr>
        </p:nvSpPr>
        <p:spPr>
          <a:xfrm>
            <a:off x="576072" y="4404282"/>
            <a:ext cx="4251960" cy="21010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3" name="Google Shape;973;p125"/>
          <p:cNvSpPr/>
          <p:nvPr/>
        </p:nvSpPr>
        <p:spPr>
          <a:xfrm rot="10800000" flipH="1">
            <a:off x="550809" y="924089"/>
            <a:ext cx="1725622" cy="1730376"/>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74" name="Google Shape;974;p125"/>
          <p:cNvSpPr>
            <a:spLocks noGrp="1"/>
          </p:cNvSpPr>
          <p:nvPr>
            <p:ph type="pic" idx="3"/>
          </p:nvPr>
        </p:nvSpPr>
        <p:spPr>
          <a:xfrm>
            <a:off x="527634" y="914400"/>
            <a:ext cx="1755960" cy="17373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5" name="Google Shape;975;p125"/>
          <p:cNvSpPr txBox="1">
            <a:spLocks noGrp="1"/>
          </p:cNvSpPr>
          <p:nvPr>
            <p:ph type="body" idx="4"/>
          </p:nvPr>
        </p:nvSpPr>
        <p:spPr>
          <a:xfrm>
            <a:off x="5181544" y="4395125"/>
            <a:ext cx="4251960" cy="212344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90000"/>
              </a:lnSpc>
              <a:spcBef>
                <a:spcPts val="10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6" name="Google Shape;976;p125"/>
          <p:cNvSpPr txBox="1">
            <a:spLocks noGrp="1"/>
          </p:cNvSpPr>
          <p:nvPr>
            <p:ph type="body" idx="5"/>
          </p:nvPr>
        </p:nvSpPr>
        <p:spPr>
          <a:xfrm>
            <a:off x="568651" y="3836645"/>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7" name="Google Shape;977;p125"/>
          <p:cNvSpPr txBox="1">
            <a:spLocks noGrp="1"/>
          </p:cNvSpPr>
          <p:nvPr>
            <p:ph type="body" idx="6"/>
          </p:nvPr>
        </p:nvSpPr>
        <p:spPr>
          <a:xfrm>
            <a:off x="5181543" y="3836645"/>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8" name="Google Shape;978;p125"/>
          <p:cNvSpPr>
            <a:spLocks noGrp="1"/>
          </p:cNvSpPr>
          <p:nvPr>
            <p:ph type="pic" idx="7"/>
          </p:nvPr>
        </p:nvSpPr>
        <p:spPr>
          <a:xfrm>
            <a:off x="5831538" y="-4859"/>
            <a:ext cx="6357291" cy="2445511"/>
          </a:xfrm>
          <a:prstGeom prst="rect">
            <a:avLst/>
          </a:prstGeom>
          <a:solidFill>
            <a:schemeClr val="lt2">
              <a:alpha val="63529"/>
            </a:schemeClr>
          </a:solidFill>
          <a:ln>
            <a:noFill/>
          </a:ln>
        </p:spPr>
        <p:txBody>
          <a:bodyPr spcFirstLastPara="1" wrap="square" lIns="1554475" tIns="0" rIns="365750" bIns="0" anchor="ctr" anchorCtr="0">
            <a:noAutofit/>
          </a:bodyPr>
          <a:lstStyle>
            <a:lvl1pPr marR="0" lvl="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79" name="Google Shape;979;p125" descr="Picture 23"/>
          <p:cNvPicPr preferRelativeResize="0"/>
          <p:nvPr/>
        </p:nvPicPr>
        <p:blipFill rotWithShape="1">
          <a:blip r:embed="rId2">
            <a:alphaModFix/>
          </a:blip>
          <a:srcRect/>
          <a:stretch/>
        </p:blipFill>
        <p:spPr>
          <a:xfrm>
            <a:off x="11320472" y="6257916"/>
            <a:ext cx="616302" cy="431301"/>
          </a:xfrm>
          <a:prstGeom prst="rect">
            <a:avLst/>
          </a:prstGeom>
          <a:noFill/>
          <a:ln>
            <a:noFill/>
          </a:ln>
        </p:spPr>
      </p:pic>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Customer_Hero_B">
  <p:cSld name="Customer_Hero_B">
    <p:spTree>
      <p:nvGrpSpPr>
        <p:cNvPr id="1" name="Shape 980"/>
        <p:cNvGrpSpPr/>
        <p:nvPr/>
      </p:nvGrpSpPr>
      <p:grpSpPr>
        <a:xfrm>
          <a:off x="0" y="0"/>
          <a:ext cx="0" cy="0"/>
          <a:chOff x="0" y="0"/>
          <a:chExt cx="0" cy="0"/>
        </a:xfrm>
      </p:grpSpPr>
      <p:sp>
        <p:nvSpPr>
          <p:cNvPr id="981" name="Google Shape;981;p126"/>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2" name="Google Shape;982;p126"/>
          <p:cNvSpPr/>
          <p:nvPr/>
        </p:nvSpPr>
        <p:spPr>
          <a:xfrm rot="10800000" flipH="1">
            <a:off x="9774057" y="0"/>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83" name="Google Shape;983;p126"/>
          <p:cNvSpPr/>
          <p:nvPr/>
        </p:nvSpPr>
        <p:spPr>
          <a:xfrm>
            <a:off x="-1" y="0"/>
            <a:ext cx="12188825" cy="2432008"/>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84" name="Google Shape;984;p126"/>
          <p:cNvSpPr>
            <a:spLocks noGrp="1"/>
          </p:cNvSpPr>
          <p:nvPr>
            <p:ph type="pic" idx="2"/>
          </p:nvPr>
        </p:nvSpPr>
        <p:spPr>
          <a:xfrm>
            <a:off x="-9209" y="-15875"/>
            <a:ext cx="12207240" cy="2454655"/>
          </a:xfrm>
          <a:prstGeom prst="rect">
            <a:avLst/>
          </a:prstGeom>
          <a:solidFill>
            <a:schemeClr val="dk1">
              <a:alpha val="63529"/>
            </a:schemeClr>
          </a:solidFill>
          <a:ln>
            <a:noFill/>
          </a:ln>
        </p:spPr>
        <p:txBody>
          <a:bodyPr spcFirstLastPara="1" wrap="square" lIns="2743200" tIns="0" rIns="274320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5" name="Google Shape;985;p126"/>
          <p:cNvSpPr txBox="1">
            <a:spLocks noGrp="1"/>
          </p:cNvSpPr>
          <p:nvPr>
            <p:ph type="title"/>
          </p:nvPr>
        </p:nvSpPr>
        <p:spPr>
          <a:xfrm>
            <a:off x="576074" y="2753099"/>
            <a:ext cx="9004309" cy="987552"/>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6" name="Google Shape;986;p126"/>
          <p:cNvSpPr txBox="1">
            <a:spLocks noGrp="1"/>
          </p:cNvSpPr>
          <p:nvPr>
            <p:ph type="body" idx="1"/>
          </p:nvPr>
        </p:nvSpPr>
        <p:spPr>
          <a:xfrm>
            <a:off x="576072" y="4404282"/>
            <a:ext cx="4251960" cy="21010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7" name="Google Shape;987;p126"/>
          <p:cNvSpPr txBox="1">
            <a:spLocks noGrp="1"/>
          </p:cNvSpPr>
          <p:nvPr>
            <p:ph type="body" idx="3"/>
          </p:nvPr>
        </p:nvSpPr>
        <p:spPr>
          <a:xfrm>
            <a:off x="5181544" y="4395125"/>
            <a:ext cx="4251960" cy="212344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90000"/>
              </a:lnSpc>
              <a:spcBef>
                <a:spcPts val="10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8" name="Google Shape;988;p126"/>
          <p:cNvSpPr txBox="1">
            <a:spLocks noGrp="1"/>
          </p:cNvSpPr>
          <p:nvPr>
            <p:ph type="body" idx="4"/>
          </p:nvPr>
        </p:nvSpPr>
        <p:spPr>
          <a:xfrm>
            <a:off x="568651" y="3836645"/>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9" name="Google Shape;989;p126"/>
          <p:cNvSpPr txBox="1">
            <a:spLocks noGrp="1"/>
          </p:cNvSpPr>
          <p:nvPr>
            <p:ph type="body" idx="5"/>
          </p:nvPr>
        </p:nvSpPr>
        <p:spPr>
          <a:xfrm>
            <a:off x="5181543" y="3836645"/>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0" name="Google Shape;990;p126"/>
          <p:cNvSpPr/>
          <p:nvPr/>
        </p:nvSpPr>
        <p:spPr>
          <a:xfrm rot="10800000" flipH="1">
            <a:off x="550809" y="924089"/>
            <a:ext cx="1725622" cy="1730376"/>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91" name="Google Shape;991;p126"/>
          <p:cNvSpPr>
            <a:spLocks noGrp="1"/>
          </p:cNvSpPr>
          <p:nvPr>
            <p:ph type="pic" idx="6"/>
          </p:nvPr>
        </p:nvSpPr>
        <p:spPr>
          <a:xfrm>
            <a:off x="527634" y="914400"/>
            <a:ext cx="1755960" cy="17373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92" name="Google Shape;992;p126" descr="Picture 23"/>
          <p:cNvPicPr preferRelativeResize="0"/>
          <p:nvPr/>
        </p:nvPicPr>
        <p:blipFill rotWithShape="1">
          <a:blip r:embed="rId2">
            <a:alphaModFix/>
          </a:blip>
          <a:srcRect/>
          <a:stretch/>
        </p:blipFill>
        <p:spPr>
          <a:xfrm>
            <a:off x="11320472" y="6257916"/>
            <a:ext cx="616302" cy="431301"/>
          </a:xfrm>
          <a:prstGeom prst="rect">
            <a:avLst/>
          </a:prstGeom>
          <a:noFill/>
          <a:ln>
            <a:noFill/>
          </a:ln>
        </p:spPr>
      </p:pic>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Customer Hero Deep Dive ">
  <p:cSld name="Customer Hero Deep Dive ">
    <p:spTree>
      <p:nvGrpSpPr>
        <p:cNvPr id="1" name="Shape 993"/>
        <p:cNvGrpSpPr/>
        <p:nvPr/>
      </p:nvGrpSpPr>
      <p:grpSpPr>
        <a:xfrm>
          <a:off x="0" y="0"/>
          <a:ext cx="0" cy="0"/>
          <a:chOff x="0" y="0"/>
          <a:chExt cx="0" cy="0"/>
        </a:xfrm>
      </p:grpSpPr>
      <p:sp>
        <p:nvSpPr>
          <p:cNvPr id="994" name="Google Shape;994;p127"/>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95" name="Google Shape;995;p127"/>
          <p:cNvSpPr/>
          <p:nvPr/>
        </p:nvSpPr>
        <p:spPr>
          <a:xfrm rot="10800000" flipH="1">
            <a:off x="9774057" y="0"/>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96" name="Google Shape;996;p127"/>
          <p:cNvSpPr txBox="1"/>
          <p:nvPr/>
        </p:nvSpPr>
        <p:spPr>
          <a:xfrm>
            <a:off x="-4572" y="0"/>
            <a:ext cx="12197968" cy="1070802"/>
          </a:xfrm>
          <a:prstGeom prst="rect">
            <a:avLst/>
          </a:prstGeom>
          <a:solidFill>
            <a:schemeClr val="dk1"/>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chemeClr val="dk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97" name="Google Shape;997;p127"/>
          <p:cNvSpPr txBox="1">
            <a:spLocks noGrp="1"/>
          </p:cNvSpPr>
          <p:nvPr>
            <p:ph type="title"/>
          </p:nvPr>
        </p:nvSpPr>
        <p:spPr>
          <a:xfrm>
            <a:off x="-4571" y="-9072"/>
            <a:ext cx="12197968" cy="1079873"/>
          </a:xfrm>
          <a:prstGeom prst="rect">
            <a:avLst/>
          </a:prstGeom>
          <a:noFill/>
          <a:ln>
            <a:noFill/>
          </a:ln>
        </p:spPr>
        <p:txBody>
          <a:bodyPr spcFirstLastPara="1" wrap="square" lIns="1920225" tIns="91425" rIns="0" bIns="0" anchor="ctr" anchorCtr="0">
            <a:noAutofit/>
          </a:bodyPr>
          <a:lstStyle>
            <a:lvl1pPr lvl="0" algn="l">
              <a:lnSpc>
                <a:spcPct val="90000"/>
              </a:lnSpc>
              <a:spcBef>
                <a:spcPts val="0"/>
              </a:spcBef>
              <a:spcAft>
                <a:spcPts val="0"/>
              </a:spcAft>
              <a:buSzPts val="1400"/>
              <a:buNone/>
              <a:defRPr sz="24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8" name="Google Shape;998;p127"/>
          <p:cNvSpPr txBox="1">
            <a:spLocks noGrp="1"/>
          </p:cNvSpPr>
          <p:nvPr>
            <p:ph type="body" idx="1"/>
          </p:nvPr>
        </p:nvSpPr>
        <p:spPr>
          <a:xfrm>
            <a:off x="576072" y="1986923"/>
            <a:ext cx="4398028" cy="250425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chemeClr val="accent2"/>
                </a:solidFill>
              </a:defRPr>
            </a:lvl1pPr>
            <a:lvl2pPr marL="914400" lvl="1" indent="-330200" algn="l">
              <a:lnSpc>
                <a:spcPct val="90000"/>
              </a:lnSpc>
              <a:spcBef>
                <a:spcPts val="1000"/>
              </a:spcBef>
              <a:spcAft>
                <a:spcPts val="0"/>
              </a:spcAft>
              <a:buSzPts val="1600"/>
              <a:buChar char="•"/>
              <a:defRPr sz="1600">
                <a:solidFill>
                  <a:schemeClr val="accent2"/>
                </a:solidFill>
              </a:defRPr>
            </a:lvl2pPr>
            <a:lvl3pPr marL="1371600" lvl="2" indent="-330200" algn="l">
              <a:lnSpc>
                <a:spcPct val="90000"/>
              </a:lnSpc>
              <a:spcBef>
                <a:spcPts val="1000"/>
              </a:spcBef>
              <a:spcAft>
                <a:spcPts val="0"/>
              </a:spcAft>
              <a:buSzPts val="1600"/>
              <a:buChar char="•"/>
              <a:defRPr sz="1600">
                <a:solidFill>
                  <a:schemeClr val="accent2"/>
                </a:solidFill>
              </a:defRPr>
            </a:lvl3pPr>
            <a:lvl4pPr marL="1828800" lvl="3" indent="-330200" algn="l">
              <a:lnSpc>
                <a:spcPct val="90000"/>
              </a:lnSpc>
              <a:spcBef>
                <a:spcPts val="1000"/>
              </a:spcBef>
              <a:spcAft>
                <a:spcPts val="0"/>
              </a:spcAft>
              <a:buSzPts val="1600"/>
              <a:buChar char="•"/>
              <a:defRPr sz="1600">
                <a:solidFill>
                  <a:schemeClr val="accent2"/>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9" name="Google Shape;999;p127"/>
          <p:cNvSpPr txBox="1">
            <a:spLocks noGrp="1"/>
          </p:cNvSpPr>
          <p:nvPr>
            <p:ph type="body" idx="2"/>
          </p:nvPr>
        </p:nvSpPr>
        <p:spPr>
          <a:xfrm>
            <a:off x="5343176" y="1977767"/>
            <a:ext cx="4227780" cy="178202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800"/>
              </a:spcBef>
              <a:spcAft>
                <a:spcPts val="0"/>
              </a:spcAft>
              <a:buSzPts val="1600"/>
              <a:buChar char="•"/>
              <a:defRPr sz="1600">
                <a:solidFill>
                  <a:srgbClr val="6A625B"/>
                </a:solidFill>
              </a:defRPr>
            </a:lvl2pPr>
            <a:lvl3pPr marL="1371600" lvl="2" indent="-330200" algn="l">
              <a:lnSpc>
                <a:spcPct val="90000"/>
              </a:lnSpc>
              <a:spcBef>
                <a:spcPts val="800"/>
              </a:spcBef>
              <a:spcAft>
                <a:spcPts val="0"/>
              </a:spcAft>
              <a:buSzPts val="1600"/>
              <a:buChar char="•"/>
              <a:defRPr sz="1600">
                <a:solidFill>
                  <a:srgbClr val="6A625B"/>
                </a:solidFill>
              </a:defRPr>
            </a:lvl3pPr>
            <a:lvl4pPr marL="1828800" lvl="3" indent="-330200" algn="l">
              <a:lnSpc>
                <a:spcPct val="90000"/>
              </a:lnSpc>
              <a:spcBef>
                <a:spcPts val="800"/>
              </a:spcBef>
              <a:spcAft>
                <a:spcPts val="0"/>
              </a:spcAft>
              <a:buSzPts val="1600"/>
              <a:buChar char="•"/>
              <a:defRPr sz="1600">
                <a:solidFill>
                  <a:srgbClr val="6A625B"/>
                </a:solidFill>
              </a:defRPr>
            </a:lvl4pPr>
            <a:lvl5pPr marL="2286000" lvl="4" indent="-228600" algn="l">
              <a:lnSpc>
                <a:spcPct val="90000"/>
              </a:lnSpc>
              <a:spcBef>
                <a:spcPts val="8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0" name="Google Shape;1000;p127"/>
          <p:cNvSpPr txBox="1">
            <a:spLocks noGrp="1"/>
          </p:cNvSpPr>
          <p:nvPr>
            <p:ph type="body" idx="3"/>
          </p:nvPr>
        </p:nvSpPr>
        <p:spPr>
          <a:xfrm>
            <a:off x="568651" y="1419287"/>
            <a:ext cx="4398028"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1" name="Google Shape;1001;p127"/>
          <p:cNvSpPr txBox="1">
            <a:spLocks noGrp="1"/>
          </p:cNvSpPr>
          <p:nvPr>
            <p:ph type="body" idx="4"/>
          </p:nvPr>
        </p:nvSpPr>
        <p:spPr>
          <a:xfrm>
            <a:off x="5343175" y="1419287"/>
            <a:ext cx="422778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2" name="Google Shape;1002;p127"/>
          <p:cNvSpPr/>
          <p:nvPr/>
        </p:nvSpPr>
        <p:spPr>
          <a:xfrm rot="10800000" flipH="1">
            <a:off x="531477" y="189485"/>
            <a:ext cx="1141632" cy="1135756"/>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1" i="0" u="none" strike="noStrike" cap="none">
              <a:solidFill>
                <a:srgbClr val="D0D9DE"/>
              </a:solidFill>
              <a:latin typeface="Arial"/>
              <a:ea typeface="Arial"/>
              <a:cs typeface="Arial"/>
              <a:sym typeface="Arial"/>
            </a:endParaRPr>
          </a:p>
        </p:txBody>
      </p:sp>
      <p:sp>
        <p:nvSpPr>
          <p:cNvPr id="1003" name="Google Shape;1003;p127"/>
          <p:cNvSpPr>
            <a:spLocks noGrp="1"/>
          </p:cNvSpPr>
          <p:nvPr>
            <p:ph type="pic" idx="5"/>
          </p:nvPr>
        </p:nvSpPr>
        <p:spPr>
          <a:xfrm>
            <a:off x="530153" y="169439"/>
            <a:ext cx="1167426" cy="11550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4" name="Google Shape;1004;p127"/>
          <p:cNvSpPr txBox="1">
            <a:spLocks noGrp="1"/>
          </p:cNvSpPr>
          <p:nvPr>
            <p:ph type="body" idx="6"/>
          </p:nvPr>
        </p:nvSpPr>
        <p:spPr>
          <a:xfrm>
            <a:off x="576072" y="5171989"/>
            <a:ext cx="4457628" cy="13729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800"/>
              </a:spcBef>
              <a:spcAft>
                <a:spcPts val="0"/>
              </a:spcAft>
              <a:buSzPts val="1600"/>
              <a:buChar char="•"/>
              <a:defRPr sz="1600">
                <a:solidFill>
                  <a:srgbClr val="6A625B"/>
                </a:solidFill>
              </a:defRPr>
            </a:lvl2pPr>
            <a:lvl3pPr marL="1371600" lvl="2" indent="-228600" algn="l">
              <a:lnSpc>
                <a:spcPct val="90000"/>
              </a:lnSpc>
              <a:spcBef>
                <a:spcPts val="800"/>
              </a:spcBef>
              <a:spcAft>
                <a:spcPts val="0"/>
              </a:spcAft>
              <a:buSzPts val="1400"/>
              <a:buNone/>
              <a:defRPr sz="1400">
                <a:solidFill>
                  <a:srgbClr val="6A625B"/>
                </a:solidFill>
              </a:defRPr>
            </a:lvl3pPr>
            <a:lvl4pPr marL="1828800" lvl="3" indent="-330200" algn="l">
              <a:lnSpc>
                <a:spcPct val="90000"/>
              </a:lnSpc>
              <a:spcBef>
                <a:spcPts val="800"/>
              </a:spcBef>
              <a:spcAft>
                <a:spcPts val="0"/>
              </a:spcAft>
              <a:buSzPts val="1600"/>
              <a:buChar char="•"/>
              <a:defRPr sz="1600">
                <a:solidFill>
                  <a:srgbClr val="6A625B"/>
                </a:solidFill>
              </a:defRPr>
            </a:lvl4pPr>
            <a:lvl5pPr marL="2286000" lvl="4" indent="-228600" algn="l">
              <a:lnSpc>
                <a:spcPct val="90000"/>
              </a:lnSpc>
              <a:spcBef>
                <a:spcPts val="8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5" name="Google Shape;1005;p127"/>
          <p:cNvSpPr txBox="1">
            <a:spLocks noGrp="1"/>
          </p:cNvSpPr>
          <p:nvPr>
            <p:ph type="body" idx="7"/>
          </p:nvPr>
        </p:nvSpPr>
        <p:spPr>
          <a:xfrm>
            <a:off x="576073" y="4613508"/>
            <a:ext cx="4434537"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06" name="Google Shape;1006;p127" descr="Picture 23"/>
          <p:cNvPicPr preferRelativeResize="0"/>
          <p:nvPr/>
        </p:nvPicPr>
        <p:blipFill rotWithShape="1">
          <a:blip r:embed="rId2">
            <a:alphaModFix/>
          </a:blip>
          <a:srcRect/>
          <a:stretch/>
        </p:blipFill>
        <p:spPr>
          <a:xfrm>
            <a:off x="11320472" y="6257916"/>
            <a:ext cx="616302" cy="431301"/>
          </a:xfrm>
          <a:prstGeom prst="rect">
            <a:avLst/>
          </a:prstGeom>
          <a:noFill/>
          <a:ln>
            <a:noFill/>
          </a:ln>
        </p:spPr>
      </p:pic>
    </p:spTree>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Guide Placement ">
  <p:cSld name="Guide Placement ">
    <p:spTree>
      <p:nvGrpSpPr>
        <p:cNvPr id="1" name="Shape 1007"/>
        <p:cNvGrpSpPr/>
        <p:nvPr/>
      </p:nvGrpSpPr>
      <p:grpSpPr>
        <a:xfrm>
          <a:off x="0" y="0"/>
          <a:ext cx="0" cy="0"/>
          <a:chOff x="0" y="0"/>
          <a:chExt cx="0" cy="0"/>
        </a:xfrm>
      </p:grpSpPr>
      <p:sp>
        <p:nvSpPr>
          <p:cNvPr id="1008" name="Google Shape;1008;p128"/>
          <p:cNvSpPr/>
          <p:nvPr/>
        </p:nvSpPr>
        <p:spPr>
          <a:xfrm>
            <a:off x="7084694" y="2188105"/>
            <a:ext cx="4433888" cy="3724026"/>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Realigning Guides</a:t>
            </a:r>
            <a:endParaRPr sz="1600" b="0" i="0" u="none" strike="noStrike" cap="none">
              <a:solidFill>
                <a:schemeClr val="accent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Guides can can easily be bumped and moved accidentally.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slide layout show you how to reset your guides.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1" i="0" u="none" strike="noStrike" cap="none">
                <a:solidFill>
                  <a:schemeClr val="accent2"/>
                </a:solidFill>
                <a:latin typeface="Arial"/>
                <a:ea typeface="Arial"/>
                <a:cs typeface="Arial"/>
                <a:sym typeface="Arial"/>
              </a:rPr>
              <a:t>NOTE: </a:t>
            </a:r>
            <a:r>
              <a:rPr lang="en-US" sz="1200" b="0" i="0" u="none" strike="noStrike" cap="none">
                <a:solidFill>
                  <a:schemeClr val="accent2"/>
                </a:solidFill>
                <a:latin typeface="Arial"/>
                <a:ea typeface="Arial"/>
                <a:cs typeface="Arial"/>
                <a:sym typeface="Arial"/>
              </a:rPr>
              <a:t>When working on any older deck, be sure to check and ensure that the guides in your deck are set.</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Turn on your guides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Insert a new slide the using the Guide Layout slide option.</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Do your guides align with the orange lines in the new slide?  </a:t>
            </a:r>
            <a:r>
              <a:rPr lang="en-US" sz="1200" b="0" i="0" u="none" strike="noStrike" cap="none">
                <a:solidFill>
                  <a:schemeClr val="accent2"/>
                </a:solidFill>
                <a:latin typeface="Arial"/>
                <a:ea typeface="Arial"/>
                <a:cs typeface="Arial"/>
                <a:sym typeface="Arial"/>
              </a:rPr>
              <a:t>If yes, your guides are set, if not, proceed then realign each of the lines to line up with the lines shown on this page.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Once guides are reset, delete the Guide Layout Slide</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dk1"/>
              </a:buClr>
              <a:buSzPts val="1300"/>
              <a:buFont typeface="Arial"/>
              <a:buNone/>
            </a:pPr>
            <a:endParaRPr sz="1300" b="0" i="0" u="none" strike="noStrike" cap="none">
              <a:solidFill>
                <a:schemeClr val="accent2"/>
              </a:solidFill>
              <a:latin typeface="Arial"/>
              <a:ea typeface="Arial"/>
              <a:cs typeface="Arial"/>
              <a:sym typeface="Arial"/>
            </a:endParaRPr>
          </a:p>
          <a:p>
            <a:pPr marL="0" marR="0" lvl="0" indent="0" algn="l" rtl="0">
              <a:spcBef>
                <a:spcPts val="800"/>
              </a:spcBef>
              <a:spcAft>
                <a:spcPts val="0"/>
              </a:spcAft>
              <a:buClr>
                <a:schemeClr val="dk1"/>
              </a:buClr>
              <a:buSzPts val="1300"/>
              <a:buFont typeface="Arial"/>
              <a:buNone/>
            </a:pPr>
            <a:endParaRPr sz="1300" b="0" i="0" u="none" strike="noStrike" cap="none">
              <a:solidFill>
                <a:schemeClr val="accent2"/>
              </a:solidFill>
              <a:latin typeface="Arial"/>
              <a:ea typeface="Arial"/>
              <a:cs typeface="Arial"/>
              <a:sym typeface="Arial"/>
            </a:endParaRPr>
          </a:p>
        </p:txBody>
      </p:sp>
      <p:sp>
        <p:nvSpPr>
          <p:cNvPr id="1009" name="Google Shape;1009;p128"/>
          <p:cNvSpPr txBox="1"/>
          <p:nvPr/>
        </p:nvSpPr>
        <p:spPr>
          <a:xfrm>
            <a:off x="1046479" y="2188105"/>
            <a:ext cx="4724400" cy="352583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What are Drawing Guides?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lines that that appear on all pages in the same spot, but don’t show up when you print or view deck in Show mode.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template has pre-made guides that delineate where your workspace is.  </a:t>
            </a:r>
            <a:br>
              <a:rPr lang="en-US" sz="1200" b="1" i="0" u="none" strike="noStrike" cap="none">
                <a:solidFill>
                  <a:schemeClr val="accent2"/>
                </a:solidFill>
                <a:latin typeface="Arial"/>
                <a:ea typeface="Arial"/>
                <a:cs typeface="Arial"/>
                <a:sym typeface="Arial"/>
              </a:rPr>
            </a:br>
            <a:br>
              <a:rPr lang="en-US" sz="1200" b="1" i="0" u="none" strike="noStrike" cap="none">
                <a:solidFill>
                  <a:schemeClr val="accent1"/>
                </a:solidFill>
                <a:latin typeface="Arial"/>
                <a:ea typeface="Arial"/>
                <a:cs typeface="Arial"/>
                <a:sym typeface="Arial"/>
              </a:rPr>
            </a:br>
            <a:r>
              <a:rPr lang="en-US" sz="1600" b="1" i="0" u="none" strike="noStrike" cap="none">
                <a:solidFill>
                  <a:schemeClr val="accent1"/>
                </a:solidFill>
                <a:latin typeface="Arial"/>
                <a:ea typeface="Arial"/>
                <a:cs typeface="Arial"/>
                <a:sym typeface="Arial"/>
              </a:rPr>
              <a:t>How to Turn Guides On and Off</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Windows: </a:t>
            </a:r>
            <a:r>
              <a:rPr lang="en-US" sz="1200" b="0" i="0" u="none" strike="noStrike" cap="none">
                <a:solidFill>
                  <a:schemeClr val="accent2"/>
                </a:solidFill>
                <a:latin typeface="Arial"/>
                <a:ea typeface="Arial"/>
                <a:cs typeface="Arial"/>
                <a:sym typeface="Arial"/>
              </a:rPr>
              <a:t>ALT + F9 or Right click in blue area off workspace &gt;Grids and Guides&gt;Display Drawing Guides on Screen</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2011: </a:t>
            </a:r>
            <a:r>
              <a:rPr lang="en-US" sz="1200" b="0" i="0" u="none" strike="noStrike" cap="none">
                <a:solidFill>
                  <a:schemeClr val="accent2"/>
                </a:solidFill>
                <a:latin typeface="Arial"/>
                <a:ea typeface="Arial"/>
                <a:cs typeface="Arial"/>
                <a:sym typeface="Arial"/>
              </a:rPr>
              <a:t>Control + Option + Command + G or </a:t>
            </a:r>
            <a:br>
              <a:rPr lang="en-US" sz="1200" b="0" i="0" u="none" strike="noStrike" cap="none">
                <a:solidFill>
                  <a:schemeClr val="accent2"/>
                </a:solidFill>
                <a:latin typeface="Arial"/>
                <a:ea typeface="Arial"/>
                <a:cs typeface="Arial"/>
                <a:sym typeface="Arial"/>
              </a:rPr>
            </a:br>
            <a:r>
              <a:rPr lang="en-US" sz="1200" b="0" i="0" u="none" strike="noStrike" cap="none">
                <a:solidFill>
                  <a:schemeClr val="accent2"/>
                </a:solidFill>
                <a:latin typeface="Arial"/>
                <a:ea typeface="Arial"/>
                <a:cs typeface="Arial"/>
                <a:sym typeface="Arial"/>
              </a:rPr>
              <a:t>View&gt;Guides&gt;Static Guides</a:t>
            </a:r>
            <a:endParaRPr sz="1800" b="0" i="0" u="none" strike="noStrike" cap="none">
              <a:solidFill>
                <a:schemeClr val="dk1"/>
              </a:solidFill>
              <a:latin typeface="Arial"/>
              <a:ea typeface="Arial"/>
              <a:cs typeface="Arial"/>
              <a:sym typeface="Arial"/>
            </a:endParaRPr>
          </a:p>
          <a:p>
            <a:pPr marL="0" marR="0" lvl="0" indent="0" algn="l" rtl="0">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2008:   </a:t>
            </a:r>
            <a:r>
              <a:rPr lang="en-US" sz="1200" b="0" i="0" u="none" strike="noStrike" cap="none">
                <a:solidFill>
                  <a:schemeClr val="accent2"/>
                </a:solidFill>
                <a:latin typeface="Arial"/>
                <a:ea typeface="Arial"/>
                <a:cs typeface="Arial"/>
                <a:sym typeface="Arial"/>
              </a:rPr>
              <a:t>Command + G or View&gt;Guides&gt;Static Guides</a:t>
            </a:r>
            <a:endParaRPr sz="1800" b="0" i="0" u="none" strike="noStrike" cap="none">
              <a:solidFill>
                <a:schemeClr val="dk1"/>
              </a:solidFill>
              <a:latin typeface="Arial"/>
              <a:ea typeface="Arial"/>
              <a:cs typeface="Arial"/>
              <a:sym typeface="Arial"/>
            </a:endParaRPr>
          </a:p>
        </p:txBody>
      </p:sp>
      <p:sp>
        <p:nvSpPr>
          <p:cNvPr id="1010" name="Google Shape;1010;p128"/>
          <p:cNvSpPr txBox="1"/>
          <p:nvPr/>
        </p:nvSpPr>
        <p:spPr>
          <a:xfrm>
            <a:off x="7497767" y="1756093"/>
            <a:ext cx="3659187" cy="46196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accent1"/>
              </a:buClr>
              <a:buSzPts val="1200"/>
              <a:buFont typeface="Arial"/>
              <a:buNone/>
            </a:pPr>
            <a:r>
              <a:rPr lang="en-US" sz="1200" b="0" i="0" u="none" strike="noStrike" cap="none">
                <a:solidFill>
                  <a:schemeClr val="accent1"/>
                </a:solidFill>
                <a:latin typeface="Arial"/>
                <a:ea typeface="Arial"/>
                <a:cs typeface="Arial"/>
                <a:sym typeface="Arial"/>
              </a:rPr>
              <a:t>The left and right top and bottom corners only area you should work within on your slides.</a:t>
            </a:r>
            <a:endParaRPr sz="1800" b="0" i="0" u="none" strike="noStrike" cap="none">
              <a:solidFill>
                <a:schemeClr val="dk1"/>
              </a:solidFill>
              <a:latin typeface="Arial"/>
              <a:ea typeface="Arial"/>
              <a:cs typeface="Arial"/>
              <a:sym typeface="Arial"/>
            </a:endParaRPr>
          </a:p>
        </p:txBody>
      </p:sp>
      <p:cxnSp>
        <p:nvCxnSpPr>
          <p:cNvPr id="1011" name="Google Shape;1011;p128"/>
          <p:cNvCxnSpPr/>
          <p:nvPr/>
        </p:nvCxnSpPr>
        <p:spPr>
          <a:xfrm rot="10800000">
            <a:off x="6094414" y="-5452495"/>
            <a:ext cx="0" cy="12188825"/>
          </a:xfrm>
          <a:prstGeom prst="straightConnector1">
            <a:avLst/>
          </a:prstGeom>
          <a:noFill/>
          <a:ln w="19050" cap="flat" cmpd="sng">
            <a:solidFill>
              <a:schemeClr val="accent3"/>
            </a:solidFill>
            <a:prstDash val="solid"/>
            <a:round/>
            <a:headEnd type="none" w="sm" len="sm"/>
            <a:tailEnd type="none" w="sm" len="sm"/>
          </a:ln>
        </p:spPr>
      </p:cxnSp>
      <p:grpSp>
        <p:nvGrpSpPr>
          <p:cNvPr id="1012" name="Google Shape;1012;p128"/>
          <p:cNvGrpSpPr/>
          <p:nvPr/>
        </p:nvGrpSpPr>
        <p:grpSpPr>
          <a:xfrm>
            <a:off x="501678" y="-4616347"/>
            <a:ext cx="11185761" cy="17178424"/>
            <a:chOff x="501677" y="-4616347"/>
            <a:chExt cx="11185762" cy="17178424"/>
          </a:xfrm>
        </p:grpSpPr>
        <p:cxnSp>
          <p:nvCxnSpPr>
            <p:cNvPr id="1013" name="Google Shape;1013;p128"/>
            <p:cNvCxnSpPr/>
            <p:nvPr/>
          </p:nvCxnSpPr>
          <p:spPr>
            <a:xfrm>
              <a:off x="581025"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1014" name="Google Shape;1014;p128"/>
            <p:cNvCxnSpPr/>
            <p:nvPr/>
          </p:nvCxnSpPr>
          <p:spPr>
            <a:xfrm>
              <a:off x="11618913" y="-1588"/>
              <a:ext cx="0" cy="6858001"/>
            </a:xfrm>
            <a:prstGeom prst="straightConnector1">
              <a:avLst/>
            </a:prstGeom>
            <a:noFill/>
            <a:ln w="19050" cap="flat" cmpd="sng">
              <a:solidFill>
                <a:schemeClr val="accent3"/>
              </a:solidFill>
              <a:prstDash val="solid"/>
              <a:round/>
              <a:headEnd type="none" w="sm" len="sm"/>
              <a:tailEnd type="none" w="sm" len="sm"/>
            </a:ln>
          </p:spPr>
        </p:cxnSp>
        <p:cxnSp>
          <p:nvCxnSpPr>
            <p:cNvPr id="1015" name="Google Shape;1015;p128"/>
            <p:cNvCxnSpPr/>
            <p:nvPr/>
          </p:nvCxnSpPr>
          <p:spPr>
            <a:xfrm rot="10800000">
              <a:off x="6094413" y="114278"/>
              <a:ext cx="0" cy="12188825"/>
            </a:xfrm>
            <a:prstGeom prst="straightConnector1">
              <a:avLst/>
            </a:prstGeom>
            <a:noFill/>
            <a:ln w="9525" cap="flat" cmpd="sng">
              <a:solidFill>
                <a:schemeClr val="accent3"/>
              </a:solidFill>
              <a:prstDash val="solid"/>
              <a:round/>
              <a:headEnd type="none" w="sm" len="sm"/>
              <a:tailEnd type="none" w="sm" len="sm"/>
            </a:ln>
          </p:spPr>
        </p:cxnSp>
        <p:cxnSp>
          <p:nvCxnSpPr>
            <p:cNvPr id="1016" name="Google Shape;1016;p128"/>
            <p:cNvCxnSpPr/>
            <p:nvPr/>
          </p:nvCxnSpPr>
          <p:spPr>
            <a:xfrm rot="10800000">
              <a:off x="6094413" y="-4336461"/>
              <a:ext cx="0" cy="12188825"/>
            </a:xfrm>
            <a:prstGeom prst="straightConnector1">
              <a:avLst/>
            </a:prstGeom>
            <a:noFill/>
            <a:ln w="19050" cap="flat" cmpd="sng">
              <a:solidFill>
                <a:schemeClr val="accent3"/>
              </a:solidFill>
              <a:prstDash val="solid"/>
              <a:round/>
              <a:headEnd type="none" w="sm" len="sm"/>
              <a:tailEnd type="none" w="sm" len="sm"/>
            </a:ln>
          </p:spPr>
        </p:cxnSp>
        <p:sp>
          <p:nvSpPr>
            <p:cNvPr id="1017" name="Google Shape;1017;p128"/>
            <p:cNvSpPr/>
            <p:nvPr/>
          </p:nvSpPr>
          <p:spPr>
            <a:xfrm rot="8100000" flipH="1">
              <a:off x="11244283" y="1765038"/>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8" name="Google Shape;1018;p128"/>
            <p:cNvSpPr/>
            <p:nvPr/>
          </p:nvSpPr>
          <p:spPr>
            <a:xfrm rot="-8100000">
              <a:off x="580248" y="1765038"/>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9" name="Google Shape;1019;p128"/>
            <p:cNvSpPr/>
            <p:nvPr/>
          </p:nvSpPr>
          <p:spPr>
            <a:xfrm rot="2700000">
              <a:off x="11244282" y="5638833"/>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0" name="Google Shape;1020;p128"/>
            <p:cNvSpPr/>
            <p:nvPr/>
          </p:nvSpPr>
          <p:spPr>
            <a:xfrm rot="-2700000" flipH="1">
              <a:off x="580248" y="5638833"/>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21" name="Google Shape;1021;p128"/>
            <p:cNvCxnSpPr/>
            <p:nvPr/>
          </p:nvCxnSpPr>
          <p:spPr>
            <a:xfrm rot="10800000">
              <a:off x="6094413" y="-4616347"/>
              <a:ext cx="0" cy="12188825"/>
            </a:xfrm>
            <a:prstGeom prst="straightConnector1">
              <a:avLst/>
            </a:prstGeom>
            <a:noFill/>
            <a:ln w="19050" cap="flat" cmpd="sng">
              <a:solidFill>
                <a:schemeClr val="accent3"/>
              </a:solidFill>
              <a:prstDash val="solid"/>
              <a:round/>
              <a:headEnd type="none" w="sm" len="sm"/>
              <a:tailEnd type="none" w="sm" len="sm"/>
            </a:ln>
          </p:spPr>
        </p:cxnSp>
        <p:cxnSp>
          <p:nvCxnSpPr>
            <p:cNvPr id="1022" name="Google Shape;1022;p128"/>
            <p:cNvCxnSpPr/>
            <p:nvPr/>
          </p:nvCxnSpPr>
          <p:spPr>
            <a:xfrm rot="10800000">
              <a:off x="6094413" y="373253"/>
              <a:ext cx="0" cy="12188825"/>
            </a:xfrm>
            <a:prstGeom prst="straightConnector1">
              <a:avLst/>
            </a:prstGeom>
            <a:noFill/>
            <a:ln w="9525" cap="flat" cmpd="sng">
              <a:solidFill>
                <a:schemeClr val="accent3"/>
              </a:solidFill>
              <a:prstDash val="solid"/>
              <a:round/>
              <a:headEnd type="none" w="sm" len="sm"/>
              <a:tailEnd type="none" w="sm" len="sm"/>
            </a:ln>
          </p:spPr>
        </p:cxnSp>
      </p:grpSp>
      <p:sp>
        <p:nvSpPr>
          <p:cNvPr id="1023" name="Google Shape;1023;p128"/>
          <p:cNvSpPr/>
          <p:nvPr/>
        </p:nvSpPr>
        <p:spPr>
          <a:xfrm>
            <a:off x="7122513" y="5632798"/>
            <a:ext cx="3980779" cy="841224"/>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How to Create a New Guide Line</a:t>
            </a:r>
            <a:endParaRPr sz="1600" b="1" i="0" u="none" strike="noStrike" cap="none">
              <a:solidFill>
                <a:schemeClr val="accent1"/>
              </a:solidFill>
              <a:latin typeface="Arial"/>
              <a:ea typeface="Arial"/>
              <a:cs typeface="Arial"/>
              <a:sym typeface="Arial"/>
            </a:endParaRPr>
          </a:p>
          <a:p>
            <a:pPr marL="0" marR="0" lvl="0" indent="0" algn="l" rtl="0">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Select a guide, hold down the Option key and drag.  This will duplicate the line</a:t>
            </a:r>
            <a:endParaRPr sz="1300" b="0" i="0" u="none" strike="noStrike" cap="none">
              <a:solidFill>
                <a:schemeClr val="accent2"/>
              </a:solidFill>
              <a:latin typeface="Arial"/>
              <a:ea typeface="Arial"/>
              <a:cs typeface="Arial"/>
              <a:sym typeface="Arial"/>
            </a:endParaRPr>
          </a:p>
        </p:txBody>
      </p:sp>
      <p:sp>
        <p:nvSpPr>
          <p:cNvPr id="1024" name="Google Shape;1024;p128"/>
          <p:cNvSpPr txBox="1">
            <a:spLocks noGrp="1"/>
          </p:cNvSpPr>
          <p:nvPr>
            <p:ph type="title"/>
          </p:nvPr>
        </p:nvSpPr>
        <p:spPr>
          <a:xfrm>
            <a:off x="571500" y="63504"/>
            <a:ext cx="11617326"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5" name="Google Shape;1025;p128"/>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solidFill>
                  <a:schemeClr val="accent2"/>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Basic - Mountain Footer Left">
  <p:cSld name="1_Basic - Mountain Footer Left">
    <p:spTree>
      <p:nvGrpSpPr>
        <p:cNvPr id="1" name="Shape 1026"/>
        <p:cNvGrpSpPr/>
        <p:nvPr/>
      </p:nvGrpSpPr>
      <p:grpSpPr>
        <a:xfrm>
          <a:off x="0" y="0"/>
          <a:ext cx="0" cy="0"/>
          <a:chOff x="0" y="0"/>
          <a:chExt cx="0" cy="0"/>
        </a:xfrm>
      </p:grpSpPr>
      <p:pic>
        <p:nvPicPr>
          <p:cNvPr id="1027" name="Google Shape;1027;p129"/>
          <p:cNvPicPr preferRelativeResize="0"/>
          <p:nvPr/>
        </p:nvPicPr>
        <p:blipFill rotWithShape="1">
          <a:blip r:embed="rId2">
            <a:alphaModFix/>
          </a:blip>
          <a:srcRect/>
          <a:stretch/>
        </p:blipFill>
        <p:spPr>
          <a:xfrm>
            <a:off x="0" y="37"/>
            <a:ext cx="12192000" cy="6856214"/>
          </a:xfrm>
          <a:prstGeom prst="rect">
            <a:avLst/>
          </a:prstGeom>
          <a:noFill/>
          <a:ln>
            <a:noFill/>
          </a:ln>
        </p:spPr>
      </p:pic>
      <p:sp>
        <p:nvSpPr>
          <p:cNvPr id="1028" name="Google Shape;1028;p129"/>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9" name="Google Shape;1029;p129"/>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30" name="Google Shape;1030;p129"/>
          <p:cNvSpPr txBox="1">
            <a:spLocks noGrp="1"/>
          </p:cNvSpPr>
          <p:nvPr>
            <p:ph type="body" idx="2"/>
          </p:nvPr>
        </p:nvSpPr>
        <p:spPr>
          <a:xfrm>
            <a:off x="571504"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31" name="Google Shape;1031;p129"/>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pic>
        <p:nvPicPr>
          <p:cNvPr id="1032" name="Google Shape;1032;p129"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1033"/>
        <p:cNvGrpSpPr/>
        <p:nvPr/>
      </p:nvGrpSpPr>
      <p:grpSpPr>
        <a:xfrm>
          <a:off x="0" y="0"/>
          <a:ext cx="0" cy="0"/>
          <a:chOff x="0" y="0"/>
          <a:chExt cx="0" cy="0"/>
        </a:xfrm>
      </p:grpSpPr>
      <p:pic>
        <p:nvPicPr>
          <p:cNvPr id="1034" name="Google Shape;1034;p130"/>
          <p:cNvPicPr preferRelativeResize="0"/>
          <p:nvPr/>
        </p:nvPicPr>
        <p:blipFill rotWithShape="1">
          <a:blip r:embed="rId2">
            <a:alphaModFix/>
          </a:blip>
          <a:srcRect/>
          <a:stretch/>
        </p:blipFill>
        <p:spPr>
          <a:xfrm>
            <a:off x="0" y="0"/>
            <a:ext cx="12192000" cy="6856214"/>
          </a:xfrm>
          <a:prstGeom prst="rect">
            <a:avLst/>
          </a:prstGeom>
          <a:noFill/>
          <a:ln>
            <a:noFill/>
          </a:ln>
        </p:spPr>
      </p:pic>
      <p:sp>
        <p:nvSpPr>
          <p:cNvPr id="1035" name="Google Shape;1035;p130"/>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6" name="Google Shape;1036;p130"/>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37" name="Google Shape;1037;p130"/>
          <p:cNvSpPr txBox="1">
            <a:spLocks noGrp="1"/>
          </p:cNvSpPr>
          <p:nvPr>
            <p:ph type="body" idx="2"/>
          </p:nvPr>
        </p:nvSpPr>
        <p:spPr>
          <a:xfrm>
            <a:off x="571504"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38" name="Google Shape;1038;p130"/>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pic>
        <p:nvPicPr>
          <p:cNvPr id="1039" name="Google Shape;1039;p130"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Path - Hill Left">
  <p:cSld name="Path - Hill Left">
    <p:spTree>
      <p:nvGrpSpPr>
        <p:cNvPr id="1" name="Shape 1040"/>
        <p:cNvGrpSpPr/>
        <p:nvPr/>
      </p:nvGrpSpPr>
      <p:grpSpPr>
        <a:xfrm>
          <a:off x="0" y="0"/>
          <a:ext cx="0" cy="0"/>
          <a:chOff x="0" y="0"/>
          <a:chExt cx="0" cy="0"/>
        </a:xfrm>
      </p:grpSpPr>
      <p:pic>
        <p:nvPicPr>
          <p:cNvPr id="1041" name="Google Shape;1041;p131"/>
          <p:cNvPicPr preferRelativeResize="0"/>
          <p:nvPr/>
        </p:nvPicPr>
        <p:blipFill rotWithShape="1">
          <a:blip r:embed="rId2">
            <a:alphaModFix/>
          </a:blip>
          <a:srcRect/>
          <a:stretch/>
        </p:blipFill>
        <p:spPr>
          <a:xfrm>
            <a:off x="1" y="0"/>
            <a:ext cx="12188821" cy="6854427"/>
          </a:xfrm>
          <a:prstGeom prst="rect">
            <a:avLst/>
          </a:prstGeom>
          <a:noFill/>
          <a:ln>
            <a:noFill/>
          </a:ln>
        </p:spPr>
      </p:pic>
      <p:sp>
        <p:nvSpPr>
          <p:cNvPr id="1042" name="Google Shape;1042;p131"/>
          <p:cNvSpPr txBox="1">
            <a:spLocks noGrp="1"/>
          </p:cNvSpPr>
          <p:nvPr>
            <p:ph type="title"/>
          </p:nvPr>
        </p:nvSpPr>
        <p:spPr>
          <a:xfrm>
            <a:off x="571500" y="57298"/>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3" name="Google Shape;1043;p131"/>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44" name="Google Shape;1044;p131"/>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45" name="Google Shape;1045;p131"/>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pic>
        <p:nvPicPr>
          <p:cNvPr id="1046" name="Google Shape;1046;p131"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Path - Hill Left">
  <p:cSld name="1_Path - Hill Left">
    <p:spTree>
      <p:nvGrpSpPr>
        <p:cNvPr id="1" name="Shape 1047"/>
        <p:cNvGrpSpPr/>
        <p:nvPr/>
      </p:nvGrpSpPr>
      <p:grpSpPr>
        <a:xfrm>
          <a:off x="0" y="0"/>
          <a:ext cx="0" cy="0"/>
          <a:chOff x="0" y="0"/>
          <a:chExt cx="0" cy="0"/>
        </a:xfrm>
      </p:grpSpPr>
      <p:pic>
        <p:nvPicPr>
          <p:cNvPr id="1048" name="Google Shape;1048;p132"/>
          <p:cNvPicPr preferRelativeResize="0"/>
          <p:nvPr/>
        </p:nvPicPr>
        <p:blipFill rotWithShape="1">
          <a:blip r:embed="rId2">
            <a:alphaModFix/>
          </a:blip>
          <a:srcRect/>
          <a:stretch/>
        </p:blipFill>
        <p:spPr>
          <a:xfrm>
            <a:off x="1" y="0"/>
            <a:ext cx="12188821" cy="6854426"/>
          </a:xfrm>
          <a:prstGeom prst="rect">
            <a:avLst/>
          </a:prstGeom>
          <a:noFill/>
          <a:ln>
            <a:noFill/>
          </a:ln>
        </p:spPr>
      </p:pic>
      <p:sp>
        <p:nvSpPr>
          <p:cNvPr id="1049" name="Google Shape;1049;p132"/>
          <p:cNvSpPr txBox="1">
            <a:spLocks noGrp="1"/>
          </p:cNvSpPr>
          <p:nvPr>
            <p:ph type="title"/>
          </p:nvPr>
        </p:nvSpPr>
        <p:spPr>
          <a:xfrm>
            <a:off x="571500" y="57298"/>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0" name="Google Shape;1050;p132"/>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1" name="Google Shape;1051;p132"/>
          <p:cNvSpPr txBox="1">
            <a:spLocks noGrp="1"/>
          </p:cNvSpPr>
          <p:nvPr>
            <p:ph type="body" idx="2"/>
          </p:nvPr>
        </p:nvSpPr>
        <p:spPr>
          <a:xfrm>
            <a:off x="571500" y="1097179"/>
            <a:ext cx="11045952"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2" name="Google Shape;1052;p132"/>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1053" name="Google Shape;1053;p132"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00" scaled="0"/>
        </a:gradFill>
        <a:effectLst/>
      </p:bgPr>
    </p:bg>
    <p:spTree>
      <p:nvGrpSpPr>
        <p:cNvPr id="1" name="Shape 107"/>
        <p:cNvGrpSpPr/>
        <p:nvPr/>
      </p:nvGrpSpPr>
      <p:grpSpPr>
        <a:xfrm>
          <a:off x="0" y="0"/>
          <a:ext cx="0" cy="0"/>
          <a:chOff x="0" y="0"/>
          <a:chExt cx="0" cy="0"/>
        </a:xfrm>
      </p:grpSpPr>
      <p:pic>
        <p:nvPicPr>
          <p:cNvPr id="108" name="Google Shape;108;p14"/>
          <p:cNvPicPr preferRelativeResize="0"/>
          <p:nvPr/>
        </p:nvPicPr>
        <p:blipFill rotWithShape="1">
          <a:blip r:embed="rId2">
            <a:alphaModFix/>
          </a:blip>
          <a:srcRect/>
          <a:stretch/>
        </p:blipFill>
        <p:spPr>
          <a:xfrm>
            <a:off x="0" y="0"/>
            <a:ext cx="12192001" cy="6858000"/>
          </a:xfrm>
          <a:prstGeom prst="rect">
            <a:avLst/>
          </a:prstGeom>
          <a:noFill/>
          <a:ln>
            <a:noFill/>
          </a:ln>
        </p:spPr>
      </p:pic>
      <p:sp>
        <p:nvSpPr>
          <p:cNvPr id="109" name="Google Shape;109;p14"/>
          <p:cNvSpPr txBox="1">
            <a:spLocks noGrp="1"/>
          </p:cNvSpPr>
          <p:nvPr>
            <p:ph type="ctrTitle"/>
          </p:nvPr>
        </p:nvSpPr>
        <p:spPr>
          <a:xfrm>
            <a:off x="578442" y="1804387"/>
            <a:ext cx="7165850"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578442" y="2988388"/>
            <a:ext cx="7165850"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1" name="Google Shape;111;p14"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sic - Mountain Footer Right">
  <p:cSld name="1_Basic - Mountain Footer Right">
    <p:spTree>
      <p:nvGrpSpPr>
        <p:cNvPr id="1" name="Shape 1054"/>
        <p:cNvGrpSpPr/>
        <p:nvPr/>
      </p:nvGrpSpPr>
      <p:grpSpPr>
        <a:xfrm>
          <a:off x="0" y="0"/>
          <a:ext cx="0" cy="0"/>
          <a:chOff x="0" y="0"/>
          <a:chExt cx="0" cy="0"/>
        </a:xfrm>
      </p:grpSpPr>
      <p:pic>
        <p:nvPicPr>
          <p:cNvPr id="1055" name="Google Shape;1055;p133"/>
          <p:cNvPicPr preferRelativeResize="0"/>
          <p:nvPr/>
        </p:nvPicPr>
        <p:blipFill rotWithShape="1">
          <a:blip r:embed="rId2">
            <a:alphaModFix/>
          </a:blip>
          <a:srcRect/>
          <a:stretch/>
        </p:blipFill>
        <p:spPr>
          <a:xfrm>
            <a:off x="0" y="0"/>
            <a:ext cx="12192000" cy="6856214"/>
          </a:xfrm>
          <a:prstGeom prst="rect">
            <a:avLst/>
          </a:prstGeom>
          <a:noFill/>
          <a:ln>
            <a:noFill/>
          </a:ln>
        </p:spPr>
      </p:pic>
      <p:sp>
        <p:nvSpPr>
          <p:cNvPr id="1056" name="Google Shape;1056;p133"/>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7" name="Google Shape;1057;p133"/>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8" name="Google Shape;1058;p133"/>
          <p:cNvSpPr txBox="1">
            <a:spLocks noGrp="1"/>
          </p:cNvSpPr>
          <p:nvPr>
            <p:ph type="body" idx="2"/>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9" name="Google Shape;1059;p133"/>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60"/>
        <p:cNvGrpSpPr/>
        <p:nvPr/>
      </p:nvGrpSpPr>
      <p:grpSpPr>
        <a:xfrm>
          <a:off x="0" y="0"/>
          <a:ext cx="0" cy="0"/>
          <a:chOff x="0" y="0"/>
          <a:chExt cx="0" cy="0"/>
        </a:xfrm>
      </p:grpSpPr>
      <p:cxnSp>
        <p:nvCxnSpPr>
          <p:cNvPr id="1061" name="Google Shape;1061;p134"/>
          <p:cNvCxnSpPr/>
          <p:nvPr/>
        </p:nvCxnSpPr>
        <p:spPr>
          <a:xfrm rot="10800000" flipH="1">
            <a:off x="1" y="456422"/>
            <a:ext cx="12188825" cy="22336"/>
          </a:xfrm>
          <a:prstGeom prst="straightConnector1">
            <a:avLst/>
          </a:prstGeom>
          <a:noFill/>
          <a:ln w="19050" cap="flat" cmpd="sng">
            <a:solidFill>
              <a:srgbClr val="CC0000"/>
            </a:solidFill>
            <a:prstDash val="solid"/>
            <a:miter lim="800000"/>
            <a:headEnd type="none" w="sm" len="sm"/>
            <a:tailEnd type="none" w="sm" len="sm"/>
          </a:ln>
        </p:spPr>
      </p:cxnSp>
      <p:sp>
        <p:nvSpPr>
          <p:cNvPr id="1062" name="Google Shape;1062;p134"/>
          <p:cNvSpPr txBox="1">
            <a:spLocks noGrp="1"/>
          </p:cNvSpPr>
          <p:nvPr>
            <p:ph type="sldNum" idx="12"/>
          </p:nvPr>
        </p:nvSpPr>
        <p:spPr>
          <a:xfrm>
            <a:off x="11740407" y="6485393"/>
            <a:ext cx="448418" cy="365125"/>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1pPr>
            <a:lvl2pPr marL="0" marR="0" lvl="1"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2pPr>
            <a:lvl3pPr marL="0" marR="0" lvl="2"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3pPr>
            <a:lvl4pPr marL="0" marR="0" lvl="3"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4pPr>
            <a:lvl5pPr marL="0" marR="0" lvl="4"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5pPr>
            <a:lvl6pPr marL="0" marR="0" lvl="5"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6pPr>
            <a:lvl7pPr marL="0" marR="0" lvl="6"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7pPr>
            <a:lvl8pPr marL="0" marR="0" lvl="7"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8pPr>
            <a:lvl9pPr marL="0" marR="0" lvl="8" indent="0" algn="ctr" rtl="0">
              <a:spcBef>
                <a:spcPts val="0"/>
              </a:spcBef>
              <a:buClr>
                <a:srgbClr val="FFFFFF"/>
              </a:buClr>
              <a:buSzPts val="1800"/>
              <a:buFont typeface="Arial"/>
              <a:buNone/>
              <a:defRPr sz="1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63" name="Google Shape;1063;p134"/>
          <p:cNvPicPr preferRelativeResize="0"/>
          <p:nvPr/>
        </p:nvPicPr>
        <p:blipFill rotWithShape="1">
          <a:blip r:embed="rId2">
            <a:alphaModFix/>
          </a:blip>
          <a:srcRect/>
          <a:stretch/>
        </p:blipFill>
        <p:spPr>
          <a:xfrm>
            <a:off x="11759064" y="53815"/>
            <a:ext cx="348917" cy="348917"/>
          </a:xfrm>
          <a:prstGeom prst="rect">
            <a:avLst/>
          </a:prstGeom>
          <a:noFill/>
          <a:ln>
            <a:noFill/>
          </a:ln>
        </p:spPr>
      </p:pic>
      <p:sp>
        <p:nvSpPr>
          <p:cNvPr id="1064" name="Google Shape;1064;p134"/>
          <p:cNvSpPr txBox="1">
            <a:spLocks noGrp="1"/>
          </p:cNvSpPr>
          <p:nvPr>
            <p:ph type="title"/>
          </p:nvPr>
        </p:nvSpPr>
        <p:spPr>
          <a:xfrm>
            <a:off x="0" y="23760"/>
            <a:ext cx="11673045" cy="432663"/>
          </a:xfrm>
          <a:prstGeom prst="rect">
            <a:avLst/>
          </a:prstGeom>
          <a:noFill/>
          <a:ln>
            <a:noFill/>
          </a:ln>
        </p:spPr>
        <p:txBody>
          <a:bodyPr spcFirstLastPara="1" wrap="square" lIns="91425" tIns="45700" rIns="91425" bIns="45700" anchor="ctr" anchorCtr="0">
            <a:noAutofit/>
          </a:bodyPr>
          <a:lstStyle>
            <a:lvl1pPr lvl="0" algn="l">
              <a:lnSpc>
                <a:spcPct val="95000"/>
              </a:lnSpc>
              <a:spcBef>
                <a:spcPts val="0"/>
              </a:spcBef>
              <a:spcAft>
                <a:spcPts val="0"/>
              </a:spcAft>
              <a:buSzPts val="1400"/>
              <a:buNone/>
              <a:defRPr sz="23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08">
          <p15:clr>
            <a:srgbClr val="CCCCCC"/>
          </p15:clr>
        </p15:guide>
        <p15:guide id="2" pos="7470">
          <p15:clr>
            <a:srgbClr val="CCCCC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00" scaled="0"/>
        </a:gradFill>
        <a:effectLst/>
      </p:bgPr>
    </p:bg>
    <p:spTree>
      <p:nvGrpSpPr>
        <p:cNvPr id="1" name="Shape 1065"/>
        <p:cNvGrpSpPr/>
        <p:nvPr/>
      </p:nvGrpSpPr>
      <p:grpSpPr>
        <a:xfrm>
          <a:off x="0" y="0"/>
          <a:ext cx="0" cy="0"/>
          <a:chOff x="0" y="0"/>
          <a:chExt cx="0" cy="0"/>
        </a:xfrm>
      </p:grpSpPr>
      <p:pic>
        <p:nvPicPr>
          <p:cNvPr id="1066" name="Google Shape;1066;p135"/>
          <p:cNvPicPr preferRelativeResize="0"/>
          <p:nvPr/>
        </p:nvPicPr>
        <p:blipFill rotWithShape="1">
          <a:blip r:embed="rId2">
            <a:alphaModFix/>
          </a:blip>
          <a:srcRect/>
          <a:stretch/>
        </p:blipFill>
        <p:spPr>
          <a:xfrm>
            <a:off x="0" y="0"/>
            <a:ext cx="12192001" cy="6856214"/>
          </a:xfrm>
          <a:prstGeom prst="rect">
            <a:avLst/>
          </a:prstGeom>
          <a:noFill/>
          <a:ln>
            <a:noFill/>
          </a:ln>
        </p:spPr>
      </p:pic>
      <p:sp>
        <p:nvSpPr>
          <p:cNvPr id="1067" name="Google Shape;1067;p135"/>
          <p:cNvSpPr txBox="1">
            <a:spLocks noGrp="1"/>
          </p:cNvSpPr>
          <p:nvPr>
            <p:ph type="ctrTitle"/>
          </p:nvPr>
        </p:nvSpPr>
        <p:spPr>
          <a:xfrm>
            <a:off x="578441" y="1804387"/>
            <a:ext cx="7165851"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8" name="Google Shape;1068;p135"/>
          <p:cNvSpPr txBox="1">
            <a:spLocks noGrp="1"/>
          </p:cNvSpPr>
          <p:nvPr>
            <p:ph type="body" idx="1"/>
          </p:nvPr>
        </p:nvSpPr>
        <p:spPr>
          <a:xfrm>
            <a:off x="578441" y="2988388"/>
            <a:ext cx="7165851"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69" name="Google Shape;1069;p135"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Default No Overlay No Content">
  <p:cSld name="Default No Overlay No Content">
    <p:spTree>
      <p:nvGrpSpPr>
        <p:cNvPr id="1" name="Shape 1070"/>
        <p:cNvGrpSpPr/>
        <p:nvPr/>
      </p:nvGrpSpPr>
      <p:grpSpPr>
        <a:xfrm>
          <a:off x="0" y="0"/>
          <a:ext cx="0" cy="0"/>
          <a:chOff x="0" y="0"/>
          <a:chExt cx="0" cy="0"/>
        </a:xfrm>
      </p:grpSpPr>
      <p:pic>
        <p:nvPicPr>
          <p:cNvPr id="1071" name="Google Shape;1071;p136" descr="master_basic01 copy 4.png"/>
          <p:cNvPicPr preferRelativeResize="0"/>
          <p:nvPr/>
        </p:nvPicPr>
        <p:blipFill rotWithShape="1">
          <a:blip r:embed="rId2">
            <a:alphaModFix/>
          </a:blip>
          <a:srcRect/>
          <a:stretch/>
        </p:blipFill>
        <p:spPr>
          <a:xfrm>
            <a:off x="1" y="0"/>
            <a:ext cx="12188825" cy="6854429"/>
          </a:xfrm>
          <a:prstGeom prst="rect">
            <a:avLst/>
          </a:prstGeom>
          <a:noFill/>
          <a:ln>
            <a:noFill/>
          </a:ln>
        </p:spPr>
      </p:pic>
      <p:sp>
        <p:nvSpPr>
          <p:cNvPr id="1072" name="Google Shape;1072;p136"/>
          <p:cNvSpPr txBox="1">
            <a:spLocks noGrp="1"/>
          </p:cNvSpPr>
          <p:nvPr>
            <p:ph type="body" idx="1"/>
          </p:nvPr>
        </p:nvSpPr>
        <p:spPr>
          <a:xfrm>
            <a:off x="386443" y="6261635"/>
            <a:ext cx="10692658" cy="3018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00"/>
              <a:buNone/>
              <a:defRPr sz="1200" b="0">
                <a:solidFill>
                  <a:srgbClr val="FFFFFF"/>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073" name="Google Shape;1073;p136"/>
          <p:cNvCxnSpPr/>
          <p:nvPr/>
        </p:nvCxnSpPr>
        <p:spPr>
          <a:xfrm>
            <a:off x="393085" y="792234"/>
            <a:ext cx="278187" cy="0"/>
          </a:xfrm>
          <a:prstGeom prst="straightConnector1">
            <a:avLst/>
          </a:prstGeom>
          <a:noFill/>
          <a:ln w="25400" cap="flat" cmpd="sng">
            <a:solidFill>
              <a:srgbClr val="27509B"/>
            </a:solidFill>
            <a:prstDash val="solid"/>
            <a:round/>
            <a:headEnd type="none" w="sm" len="sm"/>
            <a:tailEnd type="none" w="sm" len="sm"/>
          </a:ln>
        </p:spPr>
      </p:cxnSp>
      <p:sp>
        <p:nvSpPr>
          <p:cNvPr id="1074" name="Google Shape;1074;p136"/>
          <p:cNvSpPr txBox="1">
            <a:spLocks noGrp="1"/>
          </p:cNvSpPr>
          <p:nvPr>
            <p:ph type="body" idx="2"/>
          </p:nvPr>
        </p:nvSpPr>
        <p:spPr>
          <a:xfrm>
            <a:off x="386443" y="902596"/>
            <a:ext cx="11422970" cy="5427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a:solidFill>
                  <a:srgbClr val="666666"/>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75" name="Google Shape;1075;p136"/>
          <p:cNvPicPr preferRelativeResize="0"/>
          <p:nvPr/>
        </p:nvPicPr>
        <p:blipFill rotWithShape="1">
          <a:blip r:embed="rId3">
            <a:alphaModFix/>
          </a:blip>
          <a:srcRect/>
          <a:stretch/>
        </p:blipFill>
        <p:spPr>
          <a:xfrm>
            <a:off x="11168162" y="6021465"/>
            <a:ext cx="653148" cy="457081"/>
          </a:xfrm>
          <a:prstGeom prst="rect">
            <a:avLst/>
          </a:prstGeom>
          <a:noFill/>
          <a:ln>
            <a:noFill/>
          </a:ln>
        </p:spPr>
      </p:pic>
      <p:sp>
        <p:nvSpPr>
          <p:cNvPr id="1076" name="Google Shape;1076;p136"/>
          <p:cNvSpPr txBox="1">
            <a:spLocks noGrp="1"/>
          </p:cNvSpPr>
          <p:nvPr>
            <p:ph type="title"/>
          </p:nvPr>
        </p:nvSpPr>
        <p:spPr>
          <a:xfrm>
            <a:off x="386068" y="381001"/>
            <a:ext cx="11423346" cy="34824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D - Basic">
  <p:cSld name="D - Basic">
    <p:bg>
      <p:bgPr>
        <a:solidFill>
          <a:schemeClr val="lt1"/>
        </a:solidFill>
        <a:effectLst/>
      </p:bgPr>
    </p:bg>
    <p:spTree>
      <p:nvGrpSpPr>
        <p:cNvPr id="1" name="Shape 1077"/>
        <p:cNvGrpSpPr/>
        <p:nvPr/>
      </p:nvGrpSpPr>
      <p:grpSpPr>
        <a:xfrm>
          <a:off x="0" y="0"/>
          <a:ext cx="0" cy="0"/>
          <a:chOff x="0" y="0"/>
          <a:chExt cx="0" cy="0"/>
        </a:xfrm>
      </p:grpSpPr>
      <p:sp>
        <p:nvSpPr>
          <p:cNvPr id="1078" name="Google Shape;1078;p137"/>
          <p:cNvSpPr txBox="1">
            <a:spLocks noGrp="1"/>
          </p:cNvSpPr>
          <p:nvPr>
            <p:ph type="body" idx="1"/>
          </p:nvPr>
        </p:nvSpPr>
        <p:spPr>
          <a:xfrm>
            <a:off x="502715" y="968960"/>
            <a:ext cx="11045923" cy="307600"/>
          </a:xfrm>
          <a:prstGeom prst="rect">
            <a:avLst/>
          </a:prstGeom>
          <a:noFill/>
          <a:ln>
            <a:noFill/>
          </a:ln>
        </p:spPr>
        <p:txBody>
          <a:bodyPr spcFirstLastPara="1" wrap="square" lIns="68575" tIns="68575" rIns="68575" bIns="68575" anchor="t" anchorCtr="0">
            <a:noAutofit/>
          </a:bodyPr>
          <a:lstStyle>
            <a:lvl1pPr marL="457200" marR="0" lvl="0" indent="-228600" algn="l">
              <a:lnSpc>
                <a:spcPct val="100000"/>
              </a:lnSpc>
              <a:spcBef>
                <a:spcPts val="0"/>
              </a:spcBef>
              <a:spcAft>
                <a:spcPts val="0"/>
              </a:spcAft>
              <a:buClr>
                <a:srgbClr val="818181"/>
              </a:buClr>
              <a:buSzPts val="1700"/>
              <a:buFont typeface="Arial"/>
              <a:buNone/>
              <a:defRPr sz="2266" b="0" i="0" u="none" strike="noStrike" cap="none">
                <a:solidFill>
                  <a:srgbClr val="818181"/>
                </a:solidFill>
                <a:latin typeface="Arial"/>
                <a:ea typeface="Arial"/>
                <a:cs typeface="Arial"/>
                <a:sym typeface="Arial"/>
              </a:defRPr>
            </a:lvl1pPr>
            <a:lvl2pPr marL="914400" marR="0" lvl="1" indent="-317500" algn="l">
              <a:lnSpc>
                <a:spcPct val="100000"/>
              </a:lnSpc>
              <a:spcBef>
                <a:spcPts val="267"/>
              </a:spcBef>
              <a:spcAft>
                <a:spcPts val="0"/>
              </a:spcAft>
              <a:buClr>
                <a:srgbClr val="818181"/>
              </a:buClr>
              <a:buSzPts val="1400"/>
              <a:buFont typeface="Arial"/>
              <a:buChar char="•"/>
              <a:defRPr sz="1866" b="0" i="0" u="none" strike="noStrike" cap="none">
                <a:solidFill>
                  <a:srgbClr val="818181"/>
                </a:solidFill>
                <a:latin typeface="Arial"/>
                <a:ea typeface="Arial"/>
                <a:cs typeface="Arial"/>
                <a:sym typeface="Arial"/>
              </a:defRPr>
            </a:lvl2pPr>
            <a:lvl3pPr marL="1371600" marR="0" lvl="2" indent="-304800" algn="l">
              <a:lnSpc>
                <a:spcPct val="100000"/>
              </a:lnSpc>
              <a:spcBef>
                <a:spcPts val="667"/>
              </a:spcBef>
              <a:spcAft>
                <a:spcPts val="0"/>
              </a:spcAft>
              <a:buClr>
                <a:srgbClr val="818181"/>
              </a:buClr>
              <a:buSzPts val="1200"/>
              <a:buFont typeface="Arial"/>
              <a:buChar char="•"/>
              <a:defRPr sz="1600" b="0" i="0" u="none" strike="noStrike" cap="none">
                <a:solidFill>
                  <a:srgbClr val="818181"/>
                </a:solidFill>
                <a:latin typeface="Arial"/>
                <a:ea typeface="Arial"/>
                <a:cs typeface="Arial"/>
                <a:sym typeface="Arial"/>
              </a:defRPr>
            </a:lvl3pPr>
            <a:lvl4pPr marL="1828800" marR="0" lvl="3" indent="-298450" algn="l">
              <a:lnSpc>
                <a:spcPct val="100000"/>
              </a:lnSpc>
              <a:spcBef>
                <a:spcPts val="667"/>
              </a:spcBef>
              <a:spcAft>
                <a:spcPts val="0"/>
              </a:spcAft>
              <a:buClr>
                <a:srgbClr val="818181"/>
              </a:buClr>
              <a:buSzPts val="1100"/>
              <a:buFont typeface="Arial"/>
              <a:buChar char="•"/>
              <a:defRPr sz="1466" b="1" i="0" u="none" strike="noStrike" cap="none">
                <a:solidFill>
                  <a:srgbClr val="818181"/>
                </a:solidFill>
                <a:latin typeface="Arial"/>
                <a:ea typeface="Arial"/>
                <a:cs typeface="Arial"/>
                <a:sym typeface="Arial"/>
              </a:defRPr>
            </a:lvl4pPr>
            <a:lvl5pPr marL="2286000" marR="0" lvl="4" indent="-228600" algn="l">
              <a:lnSpc>
                <a:spcPct val="100000"/>
              </a:lnSpc>
              <a:spcBef>
                <a:spcPts val="667"/>
              </a:spcBef>
              <a:spcAft>
                <a:spcPts val="0"/>
              </a:spcAft>
              <a:buClr>
                <a:srgbClr val="818181"/>
              </a:buClr>
              <a:buSzPts val="1100"/>
              <a:buFont typeface="Arial"/>
              <a:buNone/>
              <a:defRPr sz="2000" b="0" i="0" u="none" strike="noStrike" cap="none">
                <a:solidFill>
                  <a:srgbClr val="818181"/>
                </a:solidFill>
                <a:latin typeface="Arial"/>
                <a:ea typeface="Arial"/>
                <a:cs typeface="Arial"/>
                <a:sym typeface="Arial"/>
              </a:defRPr>
            </a:lvl5pPr>
            <a:lvl6pPr marL="2743200" marR="0" lvl="5" indent="-323850" algn="l">
              <a:lnSpc>
                <a:spcPct val="100000"/>
              </a:lnSpc>
              <a:spcBef>
                <a:spcPts val="667"/>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6pPr>
            <a:lvl7pPr marL="3200400" marR="0" lvl="6"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7pPr>
            <a:lvl8pPr marL="3657600" marR="0" lvl="7"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8pPr>
            <a:lvl9pPr marL="4114800" marR="0" lvl="8" indent="-323850" algn="l">
              <a:lnSpc>
                <a:spcPct val="100000"/>
              </a:lnSpc>
              <a:spcBef>
                <a:spcPts val="400"/>
              </a:spcBef>
              <a:spcAft>
                <a:spcPts val="0"/>
              </a:spcAft>
              <a:buClr>
                <a:srgbClr val="818181"/>
              </a:buClr>
              <a:buSzPts val="15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079" name="Google Shape;1079;p137"/>
          <p:cNvSpPr txBox="1">
            <a:spLocks noGrp="1"/>
          </p:cNvSpPr>
          <p:nvPr>
            <p:ph type="title"/>
          </p:nvPr>
        </p:nvSpPr>
        <p:spPr>
          <a:xfrm>
            <a:off x="495301" y="139703"/>
            <a:ext cx="11045923" cy="990000"/>
          </a:xfrm>
          <a:prstGeom prst="rect">
            <a:avLst/>
          </a:prstGeom>
          <a:noFill/>
          <a:ln>
            <a:noFill/>
          </a:ln>
        </p:spPr>
        <p:txBody>
          <a:bodyPr spcFirstLastPara="1" wrap="square" lIns="68575" tIns="68575" rIns="68575" bIns="68575" anchor="b" anchorCtr="0">
            <a:noAutofit/>
          </a:bodyPr>
          <a:lstStyle>
            <a:lvl1pPr marR="0" lvl="0" algn="l">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R="0" lvl="2"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R="0" lvl="3"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R="0" lvl="4"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R="0" lvl="5"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R="0" lvl="6"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R="0" lvl="7"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R="0" lvl="8" algn="l">
              <a:lnSpc>
                <a:spcPct val="100000"/>
              </a:lnSpc>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endParaRPr/>
          </a:p>
        </p:txBody>
      </p:sp>
      <p:sp>
        <p:nvSpPr>
          <p:cNvPr id="1080" name="Google Shape;1080;p137"/>
          <p:cNvSpPr txBox="1">
            <a:spLocks noGrp="1"/>
          </p:cNvSpPr>
          <p:nvPr>
            <p:ph type="body" idx="2"/>
          </p:nvPr>
        </p:nvSpPr>
        <p:spPr>
          <a:xfrm>
            <a:off x="511776" y="1616289"/>
            <a:ext cx="11029527" cy="4223600"/>
          </a:xfrm>
          <a:prstGeom prst="rect">
            <a:avLst/>
          </a:prstGeom>
          <a:noFill/>
          <a:ln>
            <a:noFill/>
          </a:ln>
        </p:spPr>
        <p:txBody>
          <a:bodyPr spcFirstLastPara="1" wrap="square" lIns="68575" tIns="68575" rIns="68575" bIns="68575" anchor="t" anchorCtr="0">
            <a:noAutofit/>
          </a:bodyPr>
          <a:lstStyle>
            <a:lvl1pPr marL="457200" marR="0" lvl="0" indent="-228600" algn="l">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914400" marR="0" lvl="1" indent="-317500" algn="l">
              <a:lnSpc>
                <a:spcPct val="100000"/>
              </a:lnSpc>
              <a:spcBef>
                <a:spcPts val="267"/>
              </a:spcBef>
              <a:spcAft>
                <a:spcPts val="0"/>
              </a:spcAft>
              <a:buClr>
                <a:srgbClr val="818181"/>
              </a:buClr>
              <a:buSzPts val="1400"/>
              <a:buFont typeface="Arial"/>
              <a:buChar char="•"/>
              <a:defRPr sz="1866" b="0" i="0" u="none" strike="noStrike" cap="none">
                <a:solidFill>
                  <a:srgbClr val="818181"/>
                </a:solidFill>
                <a:latin typeface="Arial"/>
                <a:ea typeface="Arial"/>
                <a:cs typeface="Arial"/>
                <a:sym typeface="Arial"/>
              </a:defRPr>
            </a:lvl2pPr>
            <a:lvl3pPr marL="1371600" marR="0" lvl="2" indent="-304800" algn="l">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1828800" marR="0" lvl="3" indent="-298450" algn="l">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2286000" marR="0" lvl="4" indent="-228600" algn="l">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2743200" marR="0" lvl="5" indent="-323850" algn="l">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3200400" marR="0" lvl="6"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3657600" marR="0" lvl="7"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4114800" marR="0" lvl="8" indent="-323850" algn="l">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1"/>
        <p:cNvGrpSpPr/>
        <p:nvPr/>
      </p:nvGrpSpPr>
      <p:grpSpPr>
        <a:xfrm>
          <a:off x="0" y="0"/>
          <a:ext cx="0" cy="0"/>
          <a:chOff x="0" y="0"/>
          <a:chExt cx="0" cy="0"/>
        </a:xfrm>
      </p:grpSpPr>
      <p:sp>
        <p:nvSpPr>
          <p:cNvPr id="1082" name="Google Shape;1082;p138"/>
          <p:cNvSpPr txBox="1">
            <a:spLocks noGrp="1"/>
          </p:cNvSpPr>
          <p:nvPr>
            <p:ph type="sldNum" idx="12"/>
          </p:nvPr>
        </p:nvSpPr>
        <p:spPr>
          <a:xfrm>
            <a:off x="11293669" y="6217623"/>
            <a:ext cx="731409" cy="524800"/>
          </a:xfrm>
          <a:prstGeom prst="rect">
            <a:avLst/>
          </a:prstGeom>
          <a:noFill/>
          <a:ln>
            <a:noFill/>
          </a:ln>
        </p:spPr>
        <p:txBody>
          <a:bodyPr spcFirstLastPara="1" wrap="square" lIns="91450" tIns="91450" rIns="91450" bIns="91450" anchor="ctr" anchorCtr="0">
            <a:noAutofit/>
          </a:bodyPr>
          <a:lstStyle>
            <a:lvl1pPr marL="0" marR="0" lvl="0" indent="0" algn="r" rtl="0">
              <a:buClr>
                <a:schemeClr val="dk1"/>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buClr>
                <a:schemeClr val="dk1"/>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buClr>
                <a:schemeClr val="dk1"/>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buClr>
                <a:schemeClr val="dk1"/>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buClr>
                <a:schemeClr val="dk1"/>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buClr>
                <a:schemeClr val="dk1"/>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buClr>
                <a:schemeClr val="dk1"/>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buClr>
                <a:schemeClr val="dk1"/>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7F7F7"/>
        </a:solidFill>
        <a:effectLst/>
      </p:bgPr>
    </p:bg>
    <p:spTree>
      <p:nvGrpSpPr>
        <p:cNvPr id="1" name="Shape 1083"/>
        <p:cNvGrpSpPr/>
        <p:nvPr/>
      </p:nvGrpSpPr>
      <p:grpSpPr>
        <a:xfrm>
          <a:off x="0" y="0"/>
          <a:ext cx="0" cy="0"/>
          <a:chOff x="0" y="0"/>
          <a:chExt cx="0" cy="0"/>
        </a:xfrm>
      </p:grpSpPr>
      <p:sp>
        <p:nvSpPr>
          <p:cNvPr id="1084" name="Google Shape;1084;p139"/>
          <p:cNvSpPr txBox="1">
            <a:spLocks noGrp="1"/>
          </p:cNvSpPr>
          <p:nvPr>
            <p:ph type="sldNum" idx="12"/>
          </p:nvPr>
        </p:nvSpPr>
        <p:spPr>
          <a:xfrm>
            <a:off x="11660897" y="6359667"/>
            <a:ext cx="465479" cy="240800"/>
          </a:xfrm>
          <a:prstGeom prst="rect">
            <a:avLst/>
          </a:prstGeom>
          <a:noFill/>
          <a:ln>
            <a:noFill/>
          </a:ln>
        </p:spPr>
        <p:txBody>
          <a:bodyPr spcFirstLastPara="1" wrap="square" lIns="91425" tIns="91425" rIns="91425" bIns="91425" anchor="ctr" anchorCtr="0">
            <a:noAutofit/>
          </a:bodyPr>
          <a:lstStyle>
            <a:lvl1pPr marL="0" marR="0" lvl="0"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1pPr>
            <a:lvl2pPr marL="0" marR="0" lvl="1"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2pPr>
            <a:lvl3pPr marL="0" marR="0" lvl="2"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3pPr>
            <a:lvl4pPr marL="0" marR="0" lvl="3"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4pPr>
            <a:lvl5pPr marL="0" marR="0" lvl="4"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5pPr>
            <a:lvl6pPr marL="0" marR="0" lvl="5"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6pPr>
            <a:lvl7pPr marL="0" marR="0" lvl="6"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7pPr>
            <a:lvl8pPr marL="0" marR="0" lvl="7"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8pPr>
            <a:lvl9pPr marL="0" marR="0" lvl="8" indent="0" algn="r" rtl="0">
              <a:buClr>
                <a:schemeClr val="dk1"/>
              </a:buClr>
              <a:buSzPts val="800"/>
              <a:buFont typeface="Roboto"/>
              <a:buNone/>
              <a:defRPr sz="800" b="1"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cxnSp>
        <p:nvCxnSpPr>
          <p:cNvPr id="1085" name="Google Shape;1085;p139"/>
          <p:cNvCxnSpPr/>
          <p:nvPr/>
        </p:nvCxnSpPr>
        <p:spPr>
          <a:xfrm>
            <a:off x="10899437" y="6359667"/>
            <a:ext cx="0" cy="240800"/>
          </a:xfrm>
          <a:prstGeom prst="straightConnector1">
            <a:avLst/>
          </a:prstGeom>
          <a:noFill/>
          <a:ln w="9525" cap="flat" cmpd="sng">
            <a:solidFill>
              <a:srgbClr val="999999"/>
            </a:solidFill>
            <a:prstDash val="solid"/>
            <a:round/>
            <a:headEnd type="none" w="sm" len="sm"/>
            <a:tailEnd type="none" w="sm" len="sm"/>
          </a:ln>
        </p:spPr>
      </p:cxnSp>
      <p:pic>
        <p:nvPicPr>
          <p:cNvPr id="1086" name="Google Shape;1086;p139" descr="Picture 23"/>
          <p:cNvPicPr preferRelativeResize="0"/>
          <p:nvPr/>
        </p:nvPicPr>
        <p:blipFill rotWithShape="1">
          <a:blip r:embed="rId2">
            <a:alphaModFix/>
          </a:blip>
          <a:srcRect/>
          <a:stretch/>
        </p:blipFill>
        <p:spPr>
          <a:xfrm>
            <a:off x="10581605" y="6398888"/>
            <a:ext cx="231940" cy="162358"/>
          </a:xfrm>
          <a:prstGeom prst="rect">
            <a:avLst/>
          </a:prstGeom>
          <a:noFill/>
          <a:ln>
            <a:noFill/>
          </a:ln>
        </p:spPr>
      </p:pic>
      <p:pic>
        <p:nvPicPr>
          <p:cNvPr id="1087" name="Google Shape;1087;p139"/>
          <p:cNvPicPr preferRelativeResize="0"/>
          <p:nvPr/>
        </p:nvPicPr>
        <p:blipFill rotWithShape="1">
          <a:blip r:embed="rId3">
            <a:alphaModFix/>
          </a:blip>
          <a:srcRect/>
          <a:stretch/>
        </p:blipFill>
        <p:spPr>
          <a:xfrm>
            <a:off x="10985306" y="6426018"/>
            <a:ext cx="801459" cy="108072"/>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_Default No Overlay No Content">
  <p:cSld name="1_Default No Overlay No Content">
    <p:spTree>
      <p:nvGrpSpPr>
        <p:cNvPr id="1" name="Shape 1088"/>
        <p:cNvGrpSpPr/>
        <p:nvPr/>
      </p:nvGrpSpPr>
      <p:grpSpPr>
        <a:xfrm>
          <a:off x="0" y="0"/>
          <a:ext cx="0" cy="0"/>
          <a:chOff x="0" y="0"/>
          <a:chExt cx="0" cy="0"/>
        </a:xfrm>
      </p:grpSpPr>
      <p:pic>
        <p:nvPicPr>
          <p:cNvPr id="1089" name="Google Shape;1089;p140" descr="master_basic01 copy 4.png"/>
          <p:cNvPicPr preferRelativeResize="0"/>
          <p:nvPr/>
        </p:nvPicPr>
        <p:blipFill rotWithShape="1">
          <a:blip r:embed="rId2">
            <a:alphaModFix/>
          </a:blip>
          <a:srcRect/>
          <a:stretch/>
        </p:blipFill>
        <p:spPr>
          <a:xfrm>
            <a:off x="1" y="0"/>
            <a:ext cx="12188825" cy="6854429"/>
          </a:xfrm>
          <a:prstGeom prst="rect">
            <a:avLst/>
          </a:prstGeom>
          <a:noFill/>
          <a:ln>
            <a:noFill/>
          </a:ln>
        </p:spPr>
      </p:pic>
      <p:sp>
        <p:nvSpPr>
          <p:cNvPr id="1090" name="Google Shape;1090;p140"/>
          <p:cNvSpPr txBox="1">
            <a:spLocks noGrp="1"/>
          </p:cNvSpPr>
          <p:nvPr>
            <p:ph type="body" idx="1"/>
          </p:nvPr>
        </p:nvSpPr>
        <p:spPr>
          <a:xfrm>
            <a:off x="386443" y="6261635"/>
            <a:ext cx="10692658" cy="3018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1200" b="0">
                <a:solidFill>
                  <a:srgbClr val="FFFFFF"/>
                </a:solidFil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91" name="Google Shape;1091;p140"/>
          <p:cNvSpPr txBox="1">
            <a:spLocks noGrp="1"/>
          </p:cNvSpPr>
          <p:nvPr>
            <p:ph type="body" idx="2"/>
          </p:nvPr>
        </p:nvSpPr>
        <p:spPr>
          <a:xfrm>
            <a:off x="386443" y="902596"/>
            <a:ext cx="11422970" cy="5427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a:solidFill>
                  <a:srgbClr val="666666"/>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pic>
        <p:nvPicPr>
          <p:cNvPr id="1092" name="Google Shape;1092;p140"/>
          <p:cNvPicPr preferRelativeResize="0"/>
          <p:nvPr/>
        </p:nvPicPr>
        <p:blipFill rotWithShape="1">
          <a:blip r:embed="rId3">
            <a:alphaModFix/>
          </a:blip>
          <a:srcRect/>
          <a:stretch/>
        </p:blipFill>
        <p:spPr>
          <a:xfrm>
            <a:off x="11168162" y="6021465"/>
            <a:ext cx="653148" cy="457081"/>
          </a:xfrm>
          <a:prstGeom prst="rect">
            <a:avLst/>
          </a:prstGeom>
          <a:noFill/>
          <a:ln>
            <a:noFill/>
          </a:ln>
        </p:spPr>
      </p:pic>
      <p:sp>
        <p:nvSpPr>
          <p:cNvPr id="1093" name="Google Shape;1093;p140"/>
          <p:cNvSpPr txBox="1">
            <a:spLocks noGrp="1"/>
          </p:cNvSpPr>
          <p:nvPr>
            <p:ph type="title"/>
          </p:nvPr>
        </p:nvSpPr>
        <p:spPr>
          <a:xfrm>
            <a:off x="386068" y="381001"/>
            <a:ext cx="11423346" cy="34824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7F7F7"/>
        </a:solidFill>
        <a:effectLst/>
      </p:bgPr>
    </p:bg>
    <p:spTree>
      <p:nvGrpSpPr>
        <p:cNvPr id="1" name="Shape 112"/>
        <p:cNvGrpSpPr/>
        <p:nvPr/>
      </p:nvGrpSpPr>
      <p:grpSpPr>
        <a:xfrm>
          <a:off x="0" y="0"/>
          <a:ext cx="0" cy="0"/>
          <a:chOff x="0" y="0"/>
          <a:chExt cx="0" cy="0"/>
        </a:xfrm>
      </p:grpSpPr>
      <p:sp>
        <p:nvSpPr>
          <p:cNvPr id="113" name="Google Shape;113;p15"/>
          <p:cNvSpPr txBox="1">
            <a:spLocks noGrp="1"/>
          </p:cNvSpPr>
          <p:nvPr>
            <p:ph type="sldNum" idx="12"/>
          </p:nvPr>
        </p:nvSpPr>
        <p:spPr>
          <a:xfrm>
            <a:off x="11660896" y="6359667"/>
            <a:ext cx="465479" cy="240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800"/>
              <a:buFont typeface="Arial"/>
              <a:buNone/>
              <a:defRPr sz="800" b="1"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cxnSp>
        <p:nvCxnSpPr>
          <p:cNvPr id="114" name="Google Shape;114;p15"/>
          <p:cNvCxnSpPr/>
          <p:nvPr/>
        </p:nvCxnSpPr>
        <p:spPr>
          <a:xfrm>
            <a:off x="10899437" y="6359667"/>
            <a:ext cx="0" cy="240800"/>
          </a:xfrm>
          <a:prstGeom prst="straightConnector1">
            <a:avLst/>
          </a:prstGeom>
          <a:noFill/>
          <a:ln w="9525" cap="flat" cmpd="sng">
            <a:solidFill>
              <a:srgbClr val="999999"/>
            </a:solidFill>
            <a:prstDash val="solid"/>
            <a:round/>
            <a:headEnd type="none" w="sm" len="sm"/>
            <a:tailEnd type="none" w="sm" len="sm"/>
          </a:ln>
        </p:spPr>
      </p:cxnSp>
      <p:pic>
        <p:nvPicPr>
          <p:cNvPr id="115" name="Google Shape;115;p15" descr="Picture 23"/>
          <p:cNvPicPr preferRelativeResize="0"/>
          <p:nvPr/>
        </p:nvPicPr>
        <p:blipFill rotWithShape="1">
          <a:blip r:embed="rId2">
            <a:alphaModFix/>
          </a:blip>
          <a:srcRect/>
          <a:stretch/>
        </p:blipFill>
        <p:spPr>
          <a:xfrm>
            <a:off x="10581605" y="6398888"/>
            <a:ext cx="231940" cy="162400"/>
          </a:xfrm>
          <a:prstGeom prst="rect">
            <a:avLst/>
          </a:prstGeom>
          <a:noFill/>
          <a:ln>
            <a:noFill/>
          </a:ln>
        </p:spPr>
      </p:pic>
      <p:pic>
        <p:nvPicPr>
          <p:cNvPr id="116" name="Google Shape;116;p15"/>
          <p:cNvPicPr preferRelativeResize="0"/>
          <p:nvPr/>
        </p:nvPicPr>
        <p:blipFill rotWithShape="1">
          <a:blip r:embed="rId3">
            <a:alphaModFix/>
          </a:blip>
          <a:srcRect/>
          <a:stretch/>
        </p:blipFill>
        <p:spPr>
          <a:xfrm>
            <a:off x="10985306" y="6426018"/>
            <a:ext cx="801459" cy="108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Default No Overlay No Content">
  <p:cSld name="1_Default No Overlay No Content">
    <p:spTree>
      <p:nvGrpSpPr>
        <p:cNvPr id="1" name="Shape 117"/>
        <p:cNvGrpSpPr/>
        <p:nvPr/>
      </p:nvGrpSpPr>
      <p:grpSpPr>
        <a:xfrm>
          <a:off x="0" y="0"/>
          <a:ext cx="0" cy="0"/>
          <a:chOff x="0" y="0"/>
          <a:chExt cx="0" cy="0"/>
        </a:xfrm>
      </p:grpSpPr>
      <p:pic>
        <p:nvPicPr>
          <p:cNvPr id="118" name="Google Shape;118;p16" descr="master_basic01 copy 4.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9" name="Google Shape;119;p16"/>
          <p:cNvSpPr txBox="1">
            <a:spLocks noGrp="1"/>
          </p:cNvSpPr>
          <p:nvPr>
            <p:ph type="body" idx="1"/>
          </p:nvPr>
        </p:nvSpPr>
        <p:spPr>
          <a:xfrm>
            <a:off x="386443" y="6261635"/>
            <a:ext cx="10692658" cy="3018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1200" b="0">
                <a:solidFill>
                  <a:srgbClr val="FFFFFF"/>
                </a:solidFil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20" name="Google Shape;120;p16"/>
          <p:cNvSpPr txBox="1">
            <a:spLocks noGrp="1"/>
          </p:cNvSpPr>
          <p:nvPr>
            <p:ph type="body" idx="2"/>
          </p:nvPr>
        </p:nvSpPr>
        <p:spPr>
          <a:xfrm>
            <a:off x="386444" y="902596"/>
            <a:ext cx="11422970" cy="5427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a:solidFill>
                  <a:srgbClr val="666666"/>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pic>
        <p:nvPicPr>
          <p:cNvPr id="121" name="Google Shape;121;p16"/>
          <p:cNvPicPr preferRelativeResize="0"/>
          <p:nvPr/>
        </p:nvPicPr>
        <p:blipFill rotWithShape="1">
          <a:blip r:embed="rId3">
            <a:alphaModFix/>
          </a:blip>
          <a:srcRect/>
          <a:stretch/>
        </p:blipFill>
        <p:spPr>
          <a:xfrm>
            <a:off x="11168162" y="6021465"/>
            <a:ext cx="653148" cy="457200"/>
          </a:xfrm>
          <a:prstGeom prst="rect">
            <a:avLst/>
          </a:prstGeom>
          <a:noFill/>
          <a:ln>
            <a:noFill/>
          </a:ln>
        </p:spPr>
      </p:pic>
      <p:sp>
        <p:nvSpPr>
          <p:cNvPr id="122" name="Google Shape;122;p16"/>
          <p:cNvSpPr txBox="1">
            <a:spLocks noGrp="1"/>
          </p:cNvSpPr>
          <p:nvPr>
            <p:ph type="title"/>
          </p:nvPr>
        </p:nvSpPr>
        <p:spPr>
          <a:xfrm>
            <a:off x="386068" y="381001"/>
            <a:ext cx="11423345" cy="34824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fault No Overlay No Content">
  <p:cSld name="Default No Overlay No Content">
    <p:spTree>
      <p:nvGrpSpPr>
        <p:cNvPr id="1" name="Shape 123"/>
        <p:cNvGrpSpPr/>
        <p:nvPr/>
      </p:nvGrpSpPr>
      <p:grpSpPr>
        <a:xfrm>
          <a:off x="0" y="0"/>
          <a:ext cx="0" cy="0"/>
          <a:chOff x="0" y="0"/>
          <a:chExt cx="0" cy="0"/>
        </a:xfrm>
      </p:grpSpPr>
      <p:pic>
        <p:nvPicPr>
          <p:cNvPr id="124" name="Google Shape;124;p17" descr="master_basic01 copy 4.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5" name="Google Shape;125;p17"/>
          <p:cNvSpPr txBox="1">
            <a:spLocks noGrp="1"/>
          </p:cNvSpPr>
          <p:nvPr>
            <p:ph type="body" idx="1"/>
          </p:nvPr>
        </p:nvSpPr>
        <p:spPr>
          <a:xfrm>
            <a:off x="386443" y="6261635"/>
            <a:ext cx="10692658" cy="3018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00"/>
              <a:buNone/>
              <a:defRPr sz="1200" b="0">
                <a:solidFill>
                  <a:srgbClr val="FFFFFF"/>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26" name="Google Shape;126;p17"/>
          <p:cNvCxnSpPr/>
          <p:nvPr/>
        </p:nvCxnSpPr>
        <p:spPr>
          <a:xfrm>
            <a:off x="393084" y="792234"/>
            <a:ext cx="278187" cy="0"/>
          </a:xfrm>
          <a:prstGeom prst="straightConnector1">
            <a:avLst/>
          </a:prstGeom>
          <a:noFill/>
          <a:ln w="25400" cap="flat" cmpd="sng">
            <a:solidFill>
              <a:srgbClr val="27509B"/>
            </a:solidFill>
            <a:prstDash val="solid"/>
            <a:round/>
            <a:headEnd type="none" w="sm" len="sm"/>
            <a:tailEnd type="none" w="sm" len="sm"/>
          </a:ln>
        </p:spPr>
      </p:cxnSp>
      <p:sp>
        <p:nvSpPr>
          <p:cNvPr id="127" name="Google Shape;127;p17"/>
          <p:cNvSpPr txBox="1">
            <a:spLocks noGrp="1"/>
          </p:cNvSpPr>
          <p:nvPr>
            <p:ph type="body" idx="2"/>
          </p:nvPr>
        </p:nvSpPr>
        <p:spPr>
          <a:xfrm>
            <a:off x="386444" y="902596"/>
            <a:ext cx="11422970" cy="5427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a:solidFill>
                  <a:srgbClr val="666666"/>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28" name="Google Shape;128;p17"/>
          <p:cNvPicPr preferRelativeResize="0"/>
          <p:nvPr/>
        </p:nvPicPr>
        <p:blipFill rotWithShape="1">
          <a:blip r:embed="rId3">
            <a:alphaModFix/>
          </a:blip>
          <a:srcRect/>
          <a:stretch/>
        </p:blipFill>
        <p:spPr>
          <a:xfrm>
            <a:off x="11168162" y="6021465"/>
            <a:ext cx="653148" cy="457200"/>
          </a:xfrm>
          <a:prstGeom prst="rect">
            <a:avLst/>
          </a:prstGeom>
          <a:noFill/>
          <a:ln>
            <a:noFill/>
          </a:ln>
        </p:spPr>
      </p:pic>
      <p:sp>
        <p:nvSpPr>
          <p:cNvPr id="129" name="Google Shape;129;p17"/>
          <p:cNvSpPr txBox="1">
            <a:spLocks noGrp="1"/>
          </p:cNvSpPr>
          <p:nvPr>
            <p:ph type="title"/>
          </p:nvPr>
        </p:nvSpPr>
        <p:spPr>
          <a:xfrm>
            <a:off x="386068" y="381001"/>
            <a:ext cx="11423345" cy="34824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00" scaled="0"/>
        </a:gradFill>
        <a:effectLst/>
      </p:bgPr>
    </p:bg>
    <p:spTree>
      <p:nvGrpSpPr>
        <p:cNvPr id="1" name="Shape 130"/>
        <p:cNvGrpSpPr/>
        <p:nvPr/>
      </p:nvGrpSpPr>
      <p:grpSpPr>
        <a:xfrm>
          <a:off x="0" y="0"/>
          <a:ext cx="0" cy="0"/>
          <a:chOff x="0" y="0"/>
          <a:chExt cx="0" cy="0"/>
        </a:xfrm>
      </p:grpSpPr>
      <p:pic>
        <p:nvPicPr>
          <p:cNvPr id="131" name="Google Shape;131;p18"/>
          <p:cNvPicPr preferRelativeResize="0"/>
          <p:nvPr/>
        </p:nvPicPr>
        <p:blipFill rotWithShape="1">
          <a:blip r:embed="rId2">
            <a:alphaModFix/>
          </a:blip>
          <a:srcRect/>
          <a:stretch/>
        </p:blipFill>
        <p:spPr>
          <a:xfrm>
            <a:off x="-13447" y="1840"/>
            <a:ext cx="12208337" cy="6867144"/>
          </a:xfrm>
          <a:prstGeom prst="rect">
            <a:avLst/>
          </a:prstGeom>
          <a:noFill/>
          <a:ln>
            <a:noFill/>
          </a:ln>
        </p:spPr>
      </p:pic>
      <p:grpSp>
        <p:nvGrpSpPr>
          <p:cNvPr id="132" name="Google Shape;132;p18"/>
          <p:cNvGrpSpPr/>
          <p:nvPr/>
        </p:nvGrpSpPr>
        <p:grpSpPr>
          <a:xfrm flipH="1">
            <a:off x="9975466" y="568501"/>
            <a:ext cx="1314128" cy="628288"/>
            <a:chOff x="10411287" y="2695706"/>
            <a:chExt cx="1724221" cy="824355"/>
          </a:xfrm>
        </p:grpSpPr>
        <p:sp>
          <p:nvSpPr>
            <p:cNvPr id="133" name="Google Shape;133;p18"/>
            <p:cNvSpPr/>
            <p:nvPr/>
          </p:nvSpPr>
          <p:spPr>
            <a:xfrm>
              <a:off x="11236572" y="3222619"/>
              <a:ext cx="307644" cy="212898"/>
            </a:xfrm>
            <a:custGeom>
              <a:avLst/>
              <a:gdLst/>
              <a:ahLst/>
              <a:cxnLst/>
              <a:rect l="l" t="t"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Arial"/>
                <a:ea typeface="Arial"/>
                <a:cs typeface="Arial"/>
                <a:sym typeface="Arial"/>
              </a:endParaRPr>
            </a:p>
          </p:txBody>
        </p:sp>
        <p:sp>
          <p:nvSpPr>
            <p:cNvPr id="134" name="Google Shape;134;p18"/>
            <p:cNvSpPr/>
            <p:nvPr/>
          </p:nvSpPr>
          <p:spPr>
            <a:xfrm>
              <a:off x="11769834" y="3286102"/>
              <a:ext cx="365673" cy="233959"/>
            </a:xfrm>
            <a:custGeom>
              <a:avLst/>
              <a:gdLst/>
              <a:ahLst/>
              <a:cxnLst/>
              <a:rect l="l" t="t"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Arial"/>
                <a:ea typeface="Arial"/>
                <a:cs typeface="Arial"/>
                <a:sym typeface="Arial"/>
              </a:endParaRPr>
            </a:p>
          </p:txBody>
        </p:sp>
        <p:sp>
          <p:nvSpPr>
            <p:cNvPr id="135" name="Google Shape;135;p18"/>
            <p:cNvSpPr/>
            <p:nvPr/>
          </p:nvSpPr>
          <p:spPr>
            <a:xfrm>
              <a:off x="10411287" y="2695706"/>
              <a:ext cx="337358" cy="316900"/>
            </a:xfrm>
            <a:custGeom>
              <a:avLst/>
              <a:gdLst/>
              <a:ahLst/>
              <a:cxnLst/>
              <a:rect l="l" t="t"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Arial"/>
                <a:ea typeface="Arial"/>
                <a:cs typeface="Arial"/>
                <a:sym typeface="Arial"/>
              </a:endParaRPr>
            </a:p>
          </p:txBody>
        </p:sp>
      </p:grpSp>
      <p:pic>
        <p:nvPicPr>
          <p:cNvPr id="136" name="Google Shape;136;p18"/>
          <p:cNvPicPr preferRelativeResize="0"/>
          <p:nvPr/>
        </p:nvPicPr>
        <p:blipFill rotWithShape="1">
          <a:blip r:embed="rId3">
            <a:alphaModFix/>
          </a:blip>
          <a:srcRect/>
          <a:stretch/>
        </p:blipFill>
        <p:spPr>
          <a:xfrm>
            <a:off x="3110857" y="1214027"/>
            <a:ext cx="5967109" cy="1384981"/>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 B ">
  <p:cSld name="Title Slide - B ">
    <p:bg>
      <p:bgPr>
        <a:solidFill>
          <a:srgbClr val="178BD1"/>
        </a:solidFill>
        <a:effectLst/>
      </p:bgPr>
    </p:bg>
    <p:spTree>
      <p:nvGrpSpPr>
        <p:cNvPr id="1" name="Shape 137"/>
        <p:cNvGrpSpPr/>
        <p:nvPr/>
      </p:nvGrpSpPr>
      <p:grpSpPr>
        <a:xfrm>
          <a:off x="0" y="0"/>
          <a:ext cx="0" cy="0"/>
          <a:chOff x="0" y="0"/>
          <a:chExt cx="0" cy="0"/>
        </a:xfrm>
      </p:grpSpPr>
      <p:pic>
        <p:nvPicPr>
          <p:cNvPr id="138" name="Google Shape;138;p19"/>
          <p:cNvPicPr preferRelativeResize="0"/>
          <p:nvPr/>
        </p:nvPicPr>
        <p:blipFill rotWithShape="1">
          <a:blip r:embed="rId2">
            <a:alphaModFix/>
          </a:blip>
          <a:srcRect/>
          <a:stretch/>
        </p:blipFill>
        <p:spPr>
          <a:xfrm>
            <a:off x="0" y="-7620"/>
            <a:ext cx="12192000" cy="6865620"/>
          </a:xfrm>
          <a:prstGeom prst="rect">
            <a:avLst/>
          </a:prstGeom>
          <a:noFill/>
          <a:ln>
            <a:noFill/>
          </a:ln>
        </p:spPr>
      </p:pic>
      <p:sp>
        <p:nvSpPr>
          <p:cNvPr id="139" name="Google Shape;139;p19"/>
          <p:cNvSpPr txBox="1">
            <a:spLocks noGrp="1"/>
          </p:cNvSpPr>
          <p:nvPr>
            <p:ph type="ctrTitle"/>
          </p:nvPr>
        </p:nvSpPr>
        <p:spPr>
          <a:xfrm>
            <a:off x="500042" y="974446"/>
            <a:ext cx="6457971"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3000" b="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9"/>
          <p:cNvSpPr txBox="1">
            <a:spLocks noGrp="1"/>
          </p:cNvSpPr>
          <p:nvPr>
            <p:ph type="subTitle" idx="1"/>
          </p:nvPr>
        </p:nvSpPr>
        <p:spPr>
          <a:xfrm>
            <a:off x="510821" y="2272894"/>
            <a:ext cx="6447192" cy="476932"/>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200"/>
              <a:buNone/>
              <a:defRPr sz="2200" b="0" i="0">
                <a:solidFill>
                  <a:schemeClr val="accent2"/>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141" name="Google Shape;141;p19"/>
          <p:cNvSpPr txBox="1">
            <a:spLocks noGrp="1"/>
          </p:cNvSpPr>
          <p:nvPr>
            <p:ph type="body" idx="2"/>
          </p:nvPr>
        </p:nvSpPr>
        <p:spPr>
          <a:xfrm>
            <a:off x="510821" y="3518602"/>
            <a:ext cx="6447193" cy="2850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00"/>
              <a:buFont typeface="Arial"/>
              <a:buNone/>
              <a:defRPr sz="1600" b="0" i="0">
                <a:solidFill>
                  <a:schemeClr val="lt2"/>
                </a:solidFill>
                <a:latin typeface="Arial"/>
                <a:ea typeface="Arial"/>
                <a:cs typeface="Arial"/>
                <a:sym typeface="Arial"/>
              </a:defRPr>
            </a:lvl1pPr>
            <a:lvl2pPr marL="914400" lvl="1" indent="-228600" algn="l">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19"/>
          <p:cNvSpPr txBox="1">
            <a:spLocks noGrp="1"/>
          </p:cNvSpPr>
          <p:nvPr>
            <p:ph type="body" idx="3"/>
          </p:nvPr>
        </p:nvSpPr>
        <p:spPr>
          <a:xfrm>
            <a:off x="510821" y="3264937"/>
            <a:ext cx="6447192" cy="247406"/>
          </a:xfrm>
          <a:prstGeom prst="rect">
            <a:avLst/>
          </a:prstGeom>
          <a:noFill/>
          <a:ln>
            <a:noFill/>
          </a:ln>
        </p:spPr>
        <p:txBody>
          <a:bodyPr spcFirstLastPara="1" wrap="square" lIns="0" tIns="0" rIns="0" bIns="0" anchor="t" anchorCtr="0">
            <a:noAutofit/>
          </a:bodyPr>
          <a:lstStyle>
            <a:lvl1pPr marL="457200" lvl="0" indent="-228600" algn="l">
              <a:lnSpc>
                <a:spcPct val="95000"/>
              </a:lnSpc>
              <a:spcBef>
                <a:spcPts val="0"/>
              </a:spcBef>
              <a:spcAft>
                <a:spcPts val="0"/>
              </a:spcAft>
              <a:buSzPts val="1600"/>
              <a:buNone/>
              <a:defRPr sz="1600" b="0">
                <a:solidFill>
                  <a:schemeClr val="lt2"/>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43" name="Google Shape;143;p19" descr="pasted-image.pdf"/>
          <p:cNvPicPr preferRelativeResize="0"/>
          <p:nvPr/>
        </p:nvPicPr>
        <p:blipFill rotWithShape="1">
          <a:blip r:embed="rId3">
            <a:alphaModFix/>
          </a:blip>
          <a:srcRect/>
          <a:stretch/>
        </p:blipFill>
        <p:spPr>
          <a:xfrm>
            <a:off x="524061" y="514275"/>
            <a:ext cx="760431" cy="532399"/>
          </a:xfrm>
          <a:prstGeom prst="rect">
            <a:avLst/>
          </a:prstGeom>
          <a:noFill/>
          <a:ln>
            <a:noFill/>
          </a:ln>
        </p:spPr>
      </p:pic>
      <p:pic>
        <p:nvPicPr>
          <p:cNvPr id="144" name="Google Shape;144;p19"/>
          <p:cNvPicPr preferRelativeResize="0"/>
          <p:nvPr/>
        </p:nvPicPr>
        <p:blipFill rotWithShape="1">
          <a:blip r:embed="rId4">
            <a:alphaModFix/>
          </a:blip>
          <a:srcRect/>
          <a:stretch/>
        </p:blipFill>
        <p:spPr>
          <a:xfrm>
            <a:off x="2903807" y="5366201"/>
            <a:ext cx="1650440" cy="1414251"/>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0"/>
          <p:cNvSpPr txBox="1">
            <a:spLocks noGrp="1"/>
          </p:cNvSpPr>
          <p:nvPr>
            <p:ph type="body" idx="1"/>
          </p:nvPr>
        </p:nvSpPr>
        <p:spPr>
          <a:xfrm>
            <a:off x="571500" y="1764285"/>
            <a:ext cx="5303520"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8" name="Google Shape;148;p20"/>
          <p:cNvSpPr txBox="1">
            <a:spLocks noGrp="1"/>
          </p:cNvSpPr>
          <p:nvPr>
            <p:ph type="body" idx="2"/>
          </p:nvPr>
        </p:nvSpPr>
        <p:spPr>
          <a:xfrm>
            <a:off x="6313932" y="1764285"/>
            <a:ext cx="5303520"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20"/>
          <p:cNvSpPr txBox="1">
            <a:spLocks noGrp="1"/>
          </p:cNvSpPr>
          <p:nvPr>
            <p:ph type="body" idx="3"/>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0" name="Google Shape;150;p20"/>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38"/>
        <p:cNvGrpSpPr/>
        <p:nvPr/>
      </p:nvGrpSpPr>
      <p:grpSpPr>
        <a:xfrm>
          <a:off x="0" y="0"/>
          <a:ext cx="0" cy="0"/>
          <a:chOff x="0" y="0"/>
          <a:chExt cx="0" cy="0"/>
        </a:xfrm>
      </p:grpSpPr>
      <p:sp>
        <p:nvSpPr>
          <p:cNvPr id="39" name="Google Shape;39;p3"/>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solidFill>
                  <a:schemeClr val="accent2"/>
                </a:solidFil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3"/>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accent2"/>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3"/>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sic - Mountain Footer Left">
  <p:cSld name="Basic - Mountain Footer Left">
    <p:spTree>
      <p:nvGrpSpPr>
        <p:cNvPr id="1" name="Shape 151"/>
        <p:cNvGrpSpPr/>
        <p:nvPr/>
      </p:nvGrpSpPr>
      <p:grpSpPr>
        <a:xfrm>
          <a:off x="0" y="0"/>
          <a:ext cx="0" cy="0"/>
          <a:chOff x="0" y="0"/>
          <a:chExt cx="0" cy="0"/>
        </a:xfrm>
      </p:grpSpPr>
      <p:pic>
        <p:nvPicPr>
          <p:cNvPr id="152" name="Google Shape;152;p21"/>
          <p:cNvPicPr preferRelativeResize="0"/>
          <p:nvPr/>
        </p:nvPicPr>
        <p:blipFill rotWithShape="1">
          <a:blip r:embed="rId2">
            <a:alphaModFix/>
          </a:blip>
          <a:srcRect/>
          <a:stretch/>
        </p:blipFill>
        <p:spPr>
          <a:xfrm>
            <a:off x="0" y="37"/>
            <a:ext cx="12192000" cy="6858000"/>
          </a:xfrm>
          <a:prstGeom prst="rect">
            <a:avLst/>
          </a:prstGeom>
          <a:noFill/>
          <a:ln>
            <a:noFill/>
          </a:ln>
        </p:spPr>
      </p:pic>
      <p:sp>
        <p:nvSpPr>
          <p:cNvPr id="153" name="Google Shape;153;p21"/>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5" name="Google Shape;155;p21"/>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21"/>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7" name="Google Shape;157;p2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158"/>
        <p:cNvGrpSpPr/>
        <p:nvPr/>
      </p:nvGrpSpPr>
      <p:grpSpPr>
        <a:xfrm>
          <a:off x="0" y="0"/>
          <a:ext cx="0" cy="0"/>
          <a:chOff x="0" y="0"/>
          <a:chExt cx="0" cy="0"/>
        </a:xfrm>
      </p:grpSpPr>
      <p:pic>
        <p:nvPicPr>
          <p:cNvPr id="159" name="Google Shape;159;p22"/>
          <p:cNvPicPr preferRelativeResize="0"/>
          <p:nvPr/>
        </p:nvPicPr>
        <p:blipFill rotWithShape="1">
          <a:blip r:embed="rId2">
            <a:alphaModFix/>
          </a:blip>
          <a:srcRect/>
          <a:stretch/>
        </p:blipFill>
        <p:spPr>
          <a:xfrm>
            <a:off x="0" y="10218"/>
            <a:ext cx="12192000" cy="6858000"/>
          </a:xfrm>
          <a:prstGeom prst="rect">
            <a:avLst/>
          </a:prstGeom>
          <a:noFill/>
          <a:ln>
            <a:noFill/>
          </a:ln>
        </p:spPr>
      </p:pic>
      <p:sp>
        <p:nvSpPr>
          <p:cNvPr id="160" name="Google Shape;160;p22"/>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22"/>
          <p:cNvSpPr txBox="1">
            <a:spLocks noGrp="1"/>
          </p:cNvSpPr>
          <p:nvPr>
            <p:ph type="body" idx="1"/>
          </p:nvPr>
        </p:nvSpPr>
        <p:spPr>
          <a:xfrm>
            <a:off x="571500" y="1764287"/>
            <a:ext cx="11045952" cy="32141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p22"/>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3" name="Google Shape;163;p22"/>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4" name="Google Shape;164;p22"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67" name="Google Shape;167;p23"/>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3"/>
          <p:cNvSpPr txBox="1">
            <a:spLocks noGrp="1"/>
          </p:cNvSpPr>
          <p:nvPr>
            <p:ph type="body" idx="1"/>
          </p:nvPr>
        </p:nvSpPr>
        <p:spPr>
          <a:xfrm>
            <a:off x="571499" y="1764286"/>
            <a:ext cx="10390667" cy="32141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23"/>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23"/>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1" name="Google Shape;171;p23"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a:stretch/>
        </p:blipFill>
        <p:spPr>
          <a:xfrm>
            <a:off x="0" y="10218"/>
            <a:ext cx="12192000" cy="6858000"/>
          </a:xfrm>
          <a:prstGeom prst="rect">
            <a:avLst/>
          </a:prstGeom>
          <a:noFill/>
          <a:ln>
            <a:noFill/>
          </a:ln>
        </p:spPr>
      </p:pic>
      <p:sp>
        <p:nvSpPr>
          <p:cNvPr id="174" name="Google Shape;174;p24"/>
          <p:cNvSpPr/>
          <p:nvPr/>
        </p:nvSpPr>
        <p:spPr>
          <a:xfrm>
            <a:off x="4743104" y="4674662"/>
            <a:ext cx="1038257" cy="937904"/>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54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Google Shape;175;p24"/>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24"/>
          <p:cNvSpPr txBox="1">
            <a:spLocks noGrp="1"/>
          </p:cNvSpPr>
          <p:nvPr>
            <p:ph type="body" idx="1"/>
          </p:nvPr>
        </p:nvSpPr>
        <p:spPr>
          <a:xfrm>
            <a:off x="571500" y="1764287"/>
            <a:ext cx="11045952" cy="342747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7" name="Google Shape;177;p24"/>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24"/>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9" name="Google Shape;179;p24"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edium Forest - Mountain Left">
  <p:cSld name="Medium Forest - Mountain Left">
    <p:spTree>
      <p:nvGrpSpPr>
        <p:cNvPr id="1"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a:stretch/>
        </p:blipFill>
        <p:spPr>
          <a:xfrm>
            <a:off x="1" y="14990"/>
            <a:ext cx="12192000" cy="6858000"/>
          </a:xfrm>
          <a:prstGeom prst="rect">
            <a:avLst/>
          </a:prstGeom>
          <a:noFill/>
          <a:ln>
            <a:noFill/>
          </a:ln>
        </p:spPr>
      </p:pic>
      <p:sp>
        <p:nvSpPr>
          <p:cNvPr id="182" name="Google Shape;182;p25"/>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5"/>
          <p:cNvSpPr txBox="1">
            <a:spLocks noGrp="1"/>
          </p:cNvSpPr>
          <p:nvPr>
            <p:ph type="body" idx="1"/>
          </p:nvPr>
        </p:nvSpPr>
        <p:spPr>
          <a:xfrm>
            <a:off x="571500" y="1764287"/>
            <a:ext cx="11045952" cy="223019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4" name="Google Shape;184;p25"/>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p25"/>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6" name="Google Shape;186;p25"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2">
            <a:alphaModFix/>
          </a:blip>
          <a:srcRect/>
          <a:stretch/>
        </p:blipFill>
        <p:spPr>
          <a:xfrm>
            <a:off x="1" y="14990"/>
            <a:ext cx="12192000" cy="6858000"/>
          </a:xfrm>
          <a:prstGeom prst="rect">
            <a:avLst/>
          </a:prstGeom>
          <a:noFill/>
          <a:ln>
            <a:noFill/>
          </a:ln>
        </p:spPr>
      </p:pic>
      <p:sp>
        <p:nvSpPr>
          <p:cNvPr id="189" name="Google Shape;189;p26"/>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26"/>
          <p:cNvSpPr txBox="1">
            <a:spLocks noGrp="1"/>
          </p:cNvSpPr>
          <p:nvPr>
            <p:ph type="body" idx="1"/>
          </p:nvPr>
        </p:nvSpPr>
        <p:spPr>
          <a:xfrm>
            <a:off x="571499" y="1764286"/>
            <a:ext cx="10582053" cy="315315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1" name="Google Shape;191;p26"/>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p26"/>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3" name="Google Shape;193;p26"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High Forest ">
  <p:cSld name="High Forest ">
    <p:spTree>
      <p:nvGrpSpPr>
        <p:cNvPr id="1" name="Shape 194"/>
        <p:cNvGrpSpPr/>
        <p:nvPr/>
      </p:nvGrpSpPr>
      <p:grpSpPr>
        <a:xfrm>
          <a:off x="0" y="0"/>
          <a:ext cx="0" cy="0"/>
          <a:chOff x="0" y="0"/>
          <a:chExt cx="0" cy="0"/>
        </a:xfrm>
      </p:grpSpPr>
      <p:pic>
        <p:nvPicPr>
          <p:cNvPr id="195" name="Google Shape;195;p27"/>
          <p:cNvPicPr preferRelativeResize="0"/>
          <p:nvPr/>
        </p:nvPicPr>
        <p:blipFill rotWithShape="1">
          <a:blip r:embed="rId2">
            <a:alphaModFix/>
          </a:blip>
          <a:srcRect/>
          <a:stretch/>
        </p:blipFill>
        <p:spPr>
          <a:xfrm>
            <a:off x="0" y="1791"/>
            <a:ext cx="12188816" cy="6856209"/>
          </a:xfrm>
          <a:prstGeom prst="rect">
            <a:avLst/>
          </a:prstGeom>
          <a:noFill/>
          <a:ln>
            <a:noFill/>
          </a:ln>
        </p:spPr>
      </p:pic>
      <p:sp>
        <p:nvSpPr>
          <p:cNvPr id="196" name="Google Shape;196;p27"/>
          <p:cNvSpPr txBox="1">
            <a:spLocks noGrp="1"/>
          </p:cNvSpPr>
          <p:nvPr>
            <p:ph type="body" idx="1"/>
          </p:nvPr>
        </p:nvSpPr>
        <p:spPr>
          <a:xfrm>
            <a:off x="571500" y="3314319"/>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2000"/>
              <a:buNone/>
              <a:defRPr>
                <a:solidFill>
                  <a:schemeClr val="lt1"/>
                </a:solidFill>
              </a:defRPr>
            </a:lvl1pPr>
            <a:lvl2pPr marL="914400" lvl="1" indent="-342900" algn="l">
              <a:lnSpc>
                <a:spcPct val="100000"/>
              </a:lnSpc>
              <a:spcBef>
                <a:spcPts val="300"/>
              </a:spcBef>
              <a:spcAft>
                <a:spcPts val="0"/>
              </a:spcAft>
              <a:buClr>
                <a:schemeClr val="lt1"/>
              </a:buClr>
              <a:buSzPts val="1800"/>
              <a:buChar char="•"/>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17500" algn="l">
              <a:lnSpc>
                <a:spcPct val="100000"/>
              </a:lnSpc>
              <a:spcBef>
                <a:spcPts val="600"/>
              </a:spcBef>
              <a:spcAft>
                <a:spcPts val="0"/>
              </a:spcAft>
              <a:buClr>
                <a:schemeClr val="lt1"/>
              </a:buClr>
              <a:buSzPts val="1400"/>
              <a:buChar char="•"/>
              <a:defRPr>
                <a:solidFill>
                  <a:schemeClr val="lt1"/>
                </a:solidFill>
              </a:defRPr>
            </a:lvl4pPr>
            <a:lvl5pPr marL="2286000" lvl="4" indent="-228600" algn="l">
              <a:lnSpc>
                <a:spcPct val="100000"/>
              </a:lnSpc>
              <a:spcBef>
                <a:spcPts val="600"/>
              </a:spcBef>
              <a:spcAft>
                <a:spcPts val="0"/>
              </a:spcAft>
              <a:buSzPts val="1400"/>
              <a:buNone/>
              <a:defRPr>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7" name="Google Shape;197;p27"/>
          <p:cNvSpPr txBox="1">
            <a:spLocks noGrp="1"/>
          </p:cNvSpPr>
          <p:nvPr>
            <p:ph type="body" idx="2"/>
          </p:nvPr>
        </p:nvSpPr>
        <p:spPr>
          <a:xfrm>
            <a:off x="571500" y="1097179"/>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8" name="Google Shape;198;p27"/>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7"/>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0" name="Google Shape;200;p27"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ow Plains">
  <p:cSld name="Low Plains">
    <p:spTree>
      <p:nvGrpSpPr>
        <p:cNvPr id="1" name="Shape 201"/>
        <p:cNvGrpSpPr/>
        <p:nvPr/>
      </p:nvGrpSpPr>
      <p:grpSpPr>
        <a:xfrm>
          <a:off x="0" y="0"/>
          <a:ext cx="0" cy="0"/>
          <a:chOff x="0" y="0"/>
          <a:chExt cx="0" cy="0"/>
        </a:xfrm>
      </p:grpSpPr>
      <p:pic>
        <p:nvPicPr>
          <p:cNvPr id="202" name="Google Shape;202;p28"/>
          <p:cNvPicPr preferRelativeResize="0"/>
          <p:nvPr/>
        </p:nvPicPr>
        <p:blipFill rotWithShape="1">
          <a:blip r:embed="rId2">
            <a:alphaModFix/>
          </a:blip>
          <a:srcRect/>
          <a:stretch/>
        </p:blipFill>
        <p:spPr>
          <a:xfrm>
            <a:off x="4" y="16776"/>
            <a:ext cx="12188816" cy="6856209"/>
          </a:xfrm>
          <a:prstGeom prst="rect">
            <a:avLst/>
          </a:prstGeom>
          <a:noFill/>
          <a:ln>
            <a:noFill/>
          </a:ln>
        </p:spPr>
      </p:pic>
      <p:sp>
        <p:nvSpPr>
          <p:cNvPr id="203" name="Google Shape;203;p28"/>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p28"/>
          <p:cNvSpPr txBox="1">
            <a:spLocks noGrp="1"/>
          </p:cNvSpPr>
          <p:nvPr>
            <p:ph type="body" idx="2"/>
          </p:nvPr>
        </p:nvSpPr>
        <p:spPr>
          <a:xfrm>
            <a:off x="571500" y="1097179"/>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5" name="Google Shape;205;p28"/>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8"/>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7" name="Google Shape;207;p28"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pic>
        <p:nvPicPr>
          <p:cNvPr id="208" name="Google Shape;208;p28" descr="3-Trees-2.png"/>
          <p:cNvPicPr preferRelativeResize="0"/>
          <p:nvPr/>
        </p:nvPicPr>
        <p:blipFill rotWithShape="1">
          <a:blip r:embed="rId4">
            <a:alphaModFix/>
          </a:blip>
          <a:srcRect l="1" t="1395" r="41303" b="1393"/>
          <a:stretch/>
        </p:blipFill>
        <p:spPr>
          <a:xfrm>
            <a:off x="11652860" y="5230122"/>
            <a:ext cx="532935" cy="1459989"/>
          </a:xfrm>
          <a:prstGeom prst="rect">
            <a:avLst/>
          </a:prstGeom>
          <a:noFill/>
          <a:ln>
            <a:noFill/>
          </a:ln>
        </p:spPr>
      </p:pic>
      <p:pic>
        <p:nvPicPr>
          <p:cNvPr id="209" name="Google Shape;209;p28" descr="Golden-Tree.png"/>
          <p:cNvPicPr preferRelativeResize="0"/>
          <p:nvPr/>
        </p:nvPicPr>
        <p:blipFill rotWithShape="1">
          <a:blip r:embed="rId5">
            <a:alphaModFix/>
          </a:blip>
          <a:srcRect l="31382" t="1178" b="1178"/>
          <a:stretch/>
        </p:blipFill>
        <p:spPr>
          <a:xfrm>
            <a:off x="4" y="5413548"/>
            <a:ext cx="383455" cy="898591"/>
          </a:xfrm>
          <a:prstGeom prst="rect">
            <a:avLst/>
          </a:prstGeom>
          <a:noFill/>
          <a:ln>
            <a:noFill/>
          </a:ln>
        </p:spPr>
      </p:pic>
      <p:pic>
        <p:nvPicPr>
          <p:cNvPr id="210" name="Google Shape;210;p28" descr="Drk Green Tree.png"/>
          <p:cNvPicPr preferRelativeResize="0"/>
          <p:nvPr/>
        </p:nvPicPr>
        <p:blipFill rotWithShape="1">
          <a:blip r:embed="rId6">
            <a:alphaModFix/>
          </a:blip>
          <a:srcRect/>
          <a:stretch/>
        </p:blipFill>
        <p:spPr>
          <a:xfrm>
            <a:off x="255650" y="5614737"/>
            <a:ext cx="325715" cy="582580"/>
          </a:xfrm>
          <a:prstGeom prst="rect">
            <a:avLst/>
          </a:prstGeom>
          <a:noFill/>
          <a:ln>
            <a:noFill/>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edium Plains">
  <p:cSld name="Medium Plains">
    <p:spTree>
      <p:nvGrpSpPr>
        <p:cNvPr id="1" name="Shape 211"/>
        <p:cNvGrpSpPr/>
        <p:nvPr/>
      </p:nvGrpSpPr>
      <p:grpSpPr>
        <a:xfrm>
          <a:off x="0" y="0"/>
          <a:ext cx="0" cy="0"/>
          <a:chOff x="0" y="0"/>
          <a:chExt cx="0" cy="0"/>
        </a:xfrm>
      </p:grpSpPr>
      <p:pic>
        <p:nvPicPr>
          <p:cNvPr id="212" name="Google Shape;212;p29"/>
          <p:cNvPicPr preferRelativeResize="0"/>
          <p:nvPr/>
        </p:nvPicPr>
        <p:blipFill rotWithShape="1">
          <a:blip r:embed="rId2">
            <a:alphaModFix/>
          </a:blip>
          <a:srcRect/>
          <a:stretch/>
        </p:blipFill>
        <p:spPr>
          <a:xfrm>
            <a:off x="4" y="16776"/>
            <a:ext cx="12188816" cy="6856209"/>
          </a:xfrm>
          <a:prstGeom prst="rect">
            <a:avLst/>
          </a:prstGeom>
          <a:noFill/>
          <a:ln>
            <a:noFill/>
          </a:ln>
        </p:spPr>
      </p:pic>
      <p:sp>
        <p:nvSpPr>
          <p:cNvPr id="213" name="Google Shape;213;p29"/>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29"/>
          <p:cNvSpPr txBox="1">
            <a:spLocks noGrp="1"/>
          </p:cNvSpPr>
          <p:nvPr>
            <p:ph type="body" idx="2"/>
          </p:nvPr>
        </p:nvSpPr>
        <p:spPr>
          <a:xfrm>
            <a:off x="571500" y="1097179"/>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5" name="Google Shape;215;p29"/>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9"/>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7" name="Google Shape;217;p29"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pic>
        <p:nvPicPr>
          <p:cNvPr id="218" name="Google Shape;218;p29" descr="3-Trees-2.png"/>
          <p:cNvPicPr preferRelativeResize="0"/>
          <p:nvPr/>
        </p:nvPicPr>
        <p:blipFill rotWithShape="1">
          <a:blip r:embed="rId4">
            <a:alphaModFix/>
          </a:blip>
          <a:srcRect l="1" t="1395" r="41303" b="1393"/>
          <a:stretch/>
        </p:blipFill>
        <p:spPr>
          <a:xfrm>
            <a:off x="11652860" y="4401027"/>
            <a:ext cx="532935" cy="1459989"/>
          </a:xfrm>
          <a:prstGeom prst="rect">
            <a:avLst/>
          </a:prstGeom>
          <a:noFill/>
          <a:ln>
            <a:noFill/>
          </a:ln>
        </p:spPr>
      </p:pic>
      <p:pic>
        <p:nvPicPr>
          <p:cNvPr id="219" name="Google Shape;219;p29" descr="Golden-Tree.png"/>
          <p:cNvPicPr preferRelativeResize="0"/>
          <p:nvPr/>
        </p:nvPicPr>
        <p:blipFill rotWithShape="1">
          <a:blip r:embed="rId5">
            <a:alphaModFix/>
          </a:blip>
          <a:srcRect l="31382" t="1178" b="1178"/>
          <a:stretch/>
        </p:blipFill>
        <p:spPr>
          <a:xfrm>
            <a:off x="4" y="4401027"/>
            <a:ext cx="383455" cy="898591"/>
          </a:xfrm>
          <a:prstGeom prst="rect">
            <a:avLst/>
          </a:prstGeom>
          <a:noFill/>
          <a:ln>
            <a:noFill/>
          </a:ln>
        </p:spPr>
      </p:pic>
      <p:pic>
        <p:nvPicPr>
          <p:cNvPr id="220" name="Google Shape;220;p29" descr="Drk Green Tree.png"/>
          <p:cNvPicPr preferRelativeResize="0"/>
          <p:nvPr/>
        </p:nvPicPr>
        <p:blipFill rotWithShape="1">
          <a:blip r:embed="rId6">
            <a:alphaModFix/>
          </a:blip>
          <a:srcRect/>
          <a:stretch/>
        </p:blipFill>
        <p:spPr>
          <a:xfrm>
            <a:off x="244233" y="4559032"/>
            <a:ext cx="325715" cy="582580"/>
          </a:xfrm>
          <a:prstGeom prst="rect">
            <a:avLst/>
          </a:prstGeom>
          <a:noFill/>
          <a:ln>
            <a:noFill/>
          </a:ln>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lains - Right">
  <p:cSld name="Plains - Right">
    <p:spTree>
      <p:nvGrpSpPr>
        <p:cNvPr id="1" name="Shape 221"/>
        <p:cNvGrpSpPr/>
        <p:nvPr/>
      </p:nvGrpSpPr>
      <p:grpSpPr>
        <a:xfrm>
          <a:off x="0" y="0"/>
          <a:ext cx="0" cy="0"/>
          <a:chOff x="0" y="0"/>
          <a:chExt cx="0" cy="0"/>
        </a:xfrm>
      </p:grpSpPr>
      <p:pic>
        <p:nvPicPr>
          <p:cNvPr id="222" name="Google Shape;222;p30"/>
          <p:cNvPicPr preferRelativeResize="0"/>
          <p:nvPr/>
        </p:nvPicPr>
        <p:blipFill rotWithShape="1">
          <a:blip r:embed="rId2">
            <a:alphaModFix/>
          </a:blip>
          <a:srcRect/>
          <a:stretch/>
        </p:blipFill>
        <p:spPr>
          <a:xfrm>
            <a:off x="1" y="1786"/>
            <a:ext cx="12188821" cy="6856212"/>
          </a:xfrm>
          <a:prstGeom prst="rect">
            <a:avLst/>
          </a:prstGeom>
          <a:noFill/>
          <a:ln>
            <a:noFill/>
          </a:ln>
        </p:spPr>
      </p:pic>
      <p:sp>
        <p:nvSpPr>
          <p:cNvPr id="223" name="Google Shape;223;p30"/>
          <p:cNvSpPr txBox="1">
            <a:spLocks noGrp="1"/>
          </p:cNvSpPr>
          <p:nvPr>
            <p:ph type="title"/>
          </p:nvPr>
        </p:nvSpPr>
        <p:spPr>
          <a:xfrm>
            <a:off x="571500" y="58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30"/>
          <p:cNvSpPr txBox="1">
            <a:spLocks noGrp="1"/>
          </p:cNvSpPr>
          <p:nvPr>
            <p:ph type="body" idx="1"/>
          </p:nvPr>
        </p:nvSpPr>
        <p:spPr>
          <a:xfrm>
            <a:off x="571500" y="1764286"/>
            <a:ext cx="11045952" cy="37792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5" name="Google Shape;225;p30"/>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30"/>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7" name="Google Shape;227;p30"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ath - Hill Left">
  <p:cSld name="1_Path - Hill Left">
    <p:spTree>
      <p:nvGrpSpPr>
        <p:cNvPr id="1" name="Shape 43"/>
        <p:cNvGrpSpPr/>
        <p:nvPr/>
      </p:nvGrpSpPr>
      <p:grpSpPr>
        <a:xfrm>
          <a:off x="0" y="0"/>
          <a:ext cx="0" cy="0"/>
          <a:chOff x="0" y="0"/>
          <a:chExt cx="0" cy="0"/>
        </a:xfrm>
      </p:grpSpPr>
      <p:pic>
        <p:nvPicPr>
          <p:cNvPr id="44" name="Google Shape;44;p4"/>
          <p:cNvPicPr preferRelativeResize="0"/>
          <p:nvPr/>
        </p:nvPicPr>
        <p:blipFill rotWithShape="1">
          <a:blip r:embed="rId2">
            <a:alphaModFix/>
          </a:blip>
          <a:srcRect/>
          <a:stretch/>
        </p:blipFill>
        <p:spPr>
          <a:xfrm>
            <a:off x="1" y="0"/>
            <a:ext cx="12188821" cy="6856212"/>
          </a:xfrm>
          <a:prstGeom prst="rect">
            <a:avLst/>
          </a:prstGeom>
          <a:noFill/>
          <a:ln>
            <a:noFill/>
          </a:ln>
        </p:spPr>
      </p:pic>
      <p:sp>
        <p:nvSpPr>
          <p:cNvPr id="45" name="Google Shape;45;p4"/>
          <p:cNvSpPr txBox="1">
            <a:spLocks noGrp="1"/>
          </p:cNvSpPr>
          <p:nvPr>
            <p:ph type="title"/>
          </p:nvPr>
        </p:nvSpPr>
        <p:spPr>
          <a:xfrm>
            <a:off x="571500" y="57297"/>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4"/>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4"/>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9" name="Google Shape;49;p4"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228"/>
        <p:cNvGrpSpPr/>
        <p:nvPr/>
      </p:nvGrpSpPr>
      <p:grpSpPr>
        <a:xfrm>
          <a:off x="0" y="0"/>
          <a:ext cx="0" cy="0"/>
          <a:chOff x="0" y="0"/>
          <a:chExt cx="0" cy="0"/>
        </a:xfrm>
      </p:grpSpPr>
      <p:pic>
        <p:nvPicPr>
          <p:cNvPr id="229" name="Google Shape;229;p31"/>
          <p:cNvPicPr preferRelativeResize="0"/>
          <p:nvPr/>
        </p:nvPicPr>
        <p:blipFill rotWithShape="1">
          <a:blip r:embed="rId2">
            <a:alphaModFix/>
          </a:blip>
          <a:srcRect/>
          <a:stretch/>
        </p:blipFill>
        <p:spPr>
          <a:xfrm>
            <a:off x="14288" y="1786"/>
            <a:ext cx="12188824" cy="6856213"/>
          </a:xfrm>
          <a:prstGeom prst="rect">
            <a:avLst/>
          </a:prstGeom>
          <a:noFill/>
          <a:ln>
            <a:noFill/>
          </a:ln>
        </p:spPr>
      </p:pic>
      <p:sp>
        <p:nvSpPr>
          <p:cNvPr id="230" name="Google Shape;230;p31"/>
          <p:cNvSpPr txBox="1">
            <a:spLocks noGrp="1"/>
          </p:cNvSpPr>
          <p:nvPr>
            <p:ph type="title"/>
          </p:nvPr>
        </p:nvSpPr>
        <p:spPr>
          <a:xfrm>
            <a:off x="571500" y="58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1"/>
          <p:cNvSpPr txBox="1">
            <a:spLocks noGrp="1"/>
          </p:cNvSpPr>
          <p:nvPr>
            <p:ph type="body" idx="1"/>
          </p:nvPr>
        </p:nvSpPr>
        <p:spPr>
          <a:xfrm>
            <a:off x="571500" y="1764287"/>
            <a:ext cx="11045952" cy="38221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2" name="Google Shape;232;p31"/>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3" name="Google Shape;233;p31"/>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4" name="Google Shape;234;p31" descr="Path-1.png"/>
          <p:cNvPicPr preferRelativeResize="0"/>
          <p:nvPr/>
        </p:nvPicPr>
        <p:blipFill rotWithShape="1">
          <a:blip r:embed="rId3">
            <a:alphaModFix/>
          </a:blip>
          <a:srcRect t="-3116"/>
          <a:stretch/>
        </p:blipFill>
        <p:spPr>
          <a:xfrm flipH="1">
            <a:off x="7152637" y="6293923"/>
            <a:ext cx="1591743" cy="564077"/>
          </a:xfrm>
          <a:prstGeom prst="rect">
            <a:avLst/>
          </a:prstGeom>
          <a:noFill/>
          <a:ln>
            <a:noFill/>
          </a:ln>
        </p:spPr>
      </p:pic>
      <p:pic>
        <p:nvPicPr>
          <p:cNvPr id="235" name="Google Shape;235;p31" descr="pasted-image.pdf"/>
          <p:cNvPicPr preferRelativeResize="0"/>
          <p:nvPr/>
        </p:nvPicPr>
        <p:blipFill rotWithShape="1">
          <a:blip r:embed="rId4">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ath - Hill Right">
  <p:cSld name="Path - Hill Right">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a:stretch/>
        </p:blipFill>
        <p:spPr>
          <a:xfrm>
            <a:off x="0" y="1786"/>
            <a:ext cx="12188823" cy="6856212"/>
          </a:xfrm>
          <a:prstGeom prst="rect">
            <a:avLst/>
          </a:prstGeom>
          <a:noFill/>
          <a:ln>
            <a:noFill/>
          </a:ln>
        </p:spPr>
      </p:pic>
      <p:sp>
        <p:nvSpPr>
          <p:cNvPr id="238" name="Google Shape;238;p32"/>
          <p:cNvSpPr txBox="1">
            <a:spLocks noGrp="1"/>
          </p:cNvSpPr>
          <p:nvPr>
            <p:ph type="title"/>
          </p:nvPr>
        </p:nvSpPr>
        <p:spPr>
          <a:xfrm>
            <a:off x="571500" y="57297"/>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32"/>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0" name="Google Shape;240;p32"/>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1" name="Google Shape;241;p32"/>
          <p:cNvSpPr txBox="1">
            <a:spLocks noGrp="1"/>
          </p:cNvSpPr>
          <p:nvPr>
            <p:ph type="ftr" idx="11"/>
          </p:nvPr>
        </p:nvSpPr>
        <p:spPr>
          <a:xfrm>
            <a:off x="577850" y="6410462"/>
            <a:ext cx="4948891" cy="27886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2" name="Google Shape;242;p32"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ath - Range">
  <p:cSld name="Path - Range">
    <p:spTree>
      <p:nvGrpSpPr>
        <p:cNvPr id="1" name="Shape 243"/>
        <p:cNvGrpSpPr/>
        <p:nvPr/>
      </p:nvGrpSpPr>
      <p:grpSpPr>
        <a:xfrm>
          <a:off x="0" y="0"/>
          <a:ext cx="0" cy="0"/>
          <a:chOff x="0" y="0"/>
          <a:chExt cx="0" cy="0"/>
        </a:xfrm>
      </p:grpSpPr>
      <p:pic>
        <p:nvPicPr>
          <p:cNvPr id="244" name="Google Shape;244;p33"/>
          <p:cNvPicPr preferRelativeResize="0"/>
          <p:nvPr/>
        </p:nvPicPr>
        <p:blipFill rotWithShape="1">
          <a:blip r:embed="rId2">
            <a:alphaModFix/>
          </a:blip>
          <a:srcRect/>
          <a:stretch/>
        </p:blipFill>
        <p:spPr>
          <a:xfrm>
            <a:off x="2" y="-633"/>
            <a:ext cx="12193125" cy="6858633"/>
          </a:xfrm>
          <a:prstGeom prst="rect">
            <a:avLst/>
          </a:prstGeom>
          <a:noFill/>
          <a:ln>
            <a:noFill/>
          </a:ln>
        </p:spPr>
      </p:pic>
      <p:sp>
        <p:nvSpPr>
          <p:cNvPr id="245" name="Google Shape;245;p33"/>
          <p:cNvSpPr txBox="1">
            <a:spLocks noGrp="1"/>
          </p:cNvSpPr>
          <p:nvPr>
            <p:ph type="title"/>
          </p:nvPr>
        </p:nvSpPr>
        <p:spPr>
          <a:xfrm>
            <a:off x="571500" y="57297"/>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33"/>
          <p:cNvSpPr txBox="1">
            <a:spLocks noGrp="1"/>
          </p:cNvSpPr>
          <p:nvPr>
            <p:ph type="body" idx="1"/>
          </p:nvPr>
        </p:nvSpPr>
        <p:spPr>
          <a:xfrm>
            <a:off x="571500" y="1764287"/>
            <a:ext cx="11045952" cy="3208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7" name="Google Shape;247;p33"/>
          <p:cNvSpPr txBox="1">
            <a:spLocks noGrp="1"/>
          </p:cNvSpPr>
          <p:nvPr>
            <p:ph type="body" idx="2"/>
          </p:nvPr>
        </p:nvSpPr>
        <p:spPr>
          <a:xfrm>
            <a:off x="571500" y="1097179"/>
            <a:ext cx="11045952"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33"/>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9" name="Google Shape;249;p33"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peaker Slide ">
  <p:cSld name="Speaker Slide ">
    <p:bg>
      <p:bgPr>
        <a:solidFill>
          <a:schemeClr val="lt1"/>
        </a:solidFill>
        <a:effectLst/>
      </p:bgPr>
    </p:bg>
    <p:spTree>
      <p:nvGrpSpPr>
        <p:cNvPr id="1" name="Shape 250"/>
        <p:cNvGrpSpPr/>
        <p:nvPr/>
      </p:nvGrpSpPr>
      <p:grpSpPr>
        <a:xfrm>
          <a:off x="0" y="0"/>
          <a:ext cx="0" cy="0"/>
          <a:chOff x="0" y="0"/>
          <a:chExt cx="0" cy="0"/>
        </a:xfrm>
      </p:grpSpPr>
      <p:pic>
        <p:nvPicPr>
          <p:cNvPr id="251" name="Google Shape;251;p34"/>
          <p:cNvPicPr preferRelativeResize="0"/>
          <p:nvPr/>
        </p:nvPicPr>
        <p:blipFill rotWithShape="1">
          <a:blip r:embed="rId2">
            <a:alphaModFix amt="80000"/>
          </a:blip>
          <a:srcRect t="-2550" b="2550"/>
          <a:stretch/>
        </p:blipFill>
        <p:spPr>
          <a:xfrm>
            <a:off x="0" y="1785"/>
            <a:ext cx="12188825" cy="6856214"/>
          </a:xfrm>
          <a:prstGeom prst="rect">
            <a:avLst/>
          </a:prstGeom>
          <a:noFill/>
          <a:ln>
            <a:noFill/>
          </a:ln>
        </p:spPr>
      </p:pic>
      <p:sp>
        <p:nvSpPr>
          <p:cNvPr id="252" name="Google Shape;252;p34"/>
          <p:cNvSpPr txBox="1">
            <a:spLocks noGrp="1"/>
          </p:cNvSpPr>
          <p:nvPr>
            <p:ph type="body" idx="1"/>
          </p:nvPr>
        </p:nvSpPr>
        <p:spPr>
          <a:xfrm>
            <a:off x="453614"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3" name="Google Shape;253;p34"/>
          <p:cNvSpPr txBox="1">
            <a:spLocks noGrp="1"/>
          </p:cNvSpPr>
          <p:nvPr>
            <p:ph type="body" idx="2"/>
          </p:nvPr>
        </p:nvSpPr>
        <p:spPr>
          <a:xfrm>
            <a:off x="2809073" y="3805431"/>
            <a:ext cx="2071010"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4" name="Google Shape;254;p34"/>
          <p:cNvSpPr txBox="1">
            <a:spLocks noGrp="1"/>
          </p:cNvSpPr>
          <p:nvPr>
            <p:ph type="body" idx="3"/>
          </p:nvPr>
        </p:nvSpPr>
        <p:spPr>
          <a:xfrm>
            <a:off x="5125651" y="3805431"/>
            <a:ext cx="2068626"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5" name="Google Shape;255;p34"/>
          <p:cNvSpPr txBox="1">
            <a:spLocks noGrp="1"/>
          </p:cNvSpPr>
          <p:nvPr>
            <p:ph type="body" idx="4"/>
          </p:nvPr>
        </p:nvSpPr>
        <p:spPr>
          <a:xfrm>
            <a:off x="2779336"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6" name="Google Shape;256;p34"/>
          <p:cNvSpPr txBox="1">
            <a:spLocks noGrp="1"/>
          </p:cNvSpPr>
          <p:nvPr>
            <p:ph type="body" idx="5"/>
          </p:nvPr>
        </p:nvSpPr>
        <p:spPr>
          <a:xfrm>
            <a:off x="5083105"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34"/>
          <p:cNvSpPr>
            <a:spLocks noGrp="1"/>
          </p:cNvSpPr>
          <p:nvPr>
            <p:ph type="pic" idx="6"/>
          </p:nvPr>
        </p:nvSpPr>
        <p:spPr>
          <a:xfrm>
            <a:off x="686951" y="1553040"/>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8" name="Google Shape;258;p34"/>
          <p:cNvSpPr>
            <a:spLocks noGrp="1"/>
          </p:cNvSpPr>
          <p:nvPr>
            <p:ph type="pic" idx="7"/>
          </p:nvPr>
        </p:nvSpPr>
        <p:spPr>
          <a:xfrm>
            <a:off x="3005815" y="1553040"/>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9" name="Google Shape;259;p34"/>
          <p:cNvSpPr>
            <a:spLocks noGrp="1"/>
          </p:cNvSpPr>
          <p:nvPr>
            <p:ph type="pic" idx="8"/>
          </p:nvPr>
        </p:nvSpPr>
        <p:spPr>
          <a:xfrm>
            <a:off x="5285453" y="1553040"/>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0" name="Google Shape;260;p34"/>
          <p:cNvSpPr txBox="1">
            <a:spLocks noGrp="1"/>
          </p:cNvSpPr>
          <p:nvPr>
            <p:ph type="body" idx="9"/>
          </p:nvPr>
        </p:nvSpPr>
        <p:spPr>
          <a:xfrm>
            <a:off x="492347" y="3805431"/>
            <a:ext cx="2071158"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228600" algn="l">
              <a:lnSpc>
                <a:spcPct val="100000"/>
              </a:lnSpc>
              <a:spcBef>
                <a:spcPts val="600"/>
              </a:spcBef>
              <a:spcAft>
                <a:spcPts val="0"/>
              </a:spcAft>
              <a:buSzPts val="1400"/>
              <a:buNone/>
              <a:defRPr sz="1400">
                <a:solidFill>
                  <a:schemeClr val="lt1"/>
                </a:solidFill>
              </a:defRPr>
            </a:lvl3pPr>
            <a:lvl4pPr marL="1828800" lvl="3" indent="-228600" algn="l">
              <a:lnSpc>
                <a:spcPct val="100000"/>
              </a:lnSpc>
              <a:spcBef>
                <a:spcPts val="600"/>
              </a:spcBef>
              <a:spcAft>
                <a:spcPts val="0"/>
              </a:spcAft>
              <a:buSzPts val="1800"/>
              <a:buNone/>
              <a:defRPr sz="1800">
                <a:solidFill>
                  <a:schemeClr val="dk2"/>
                </a:solidFill>
                <a:latin typeface="Arial"/>
                <a:ea typeface="Arial"/>
                <a:cs typeface="Arial"/>
                <a:sym typeface="Aria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1" name="Google Shape;261;p34"/>
          <p:cNvSpPr txBox="1">
            <a:spLocks noGrp="1"/>
          </p:cNvSpPr>
          <p:nvPr>
            <p:ph type="title"/>
          </p:nvPr>
        </p:nvSpPr>
        <p:spPr>
          <a:xfrm>
            <a:off x="571503" y="54755"/>
            <a:ext cx="11045825" cy="990600"/>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4"/>
          <p:cNvSpPr txBox="1">
            <a:spLocks noGrp="1"/>
          </p:cNvSpPr>
          <p:nvPr>
            <p:ph type="body" idx="13"/>
          </p:nvPr>
        </p:nvSpPr>
        <p:spPr>
          <a:xfrm>
            <a:off x="7439845" y="3805431"/>
            <a:ext cx="2071010"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p34"/>
          <p:cNvSpPr txBox="1">
            <a:spLocks noGrp="1"/>
          </p:cNvSpPr>
          <p:nvPr>
            <p:ph type="body" idx="14"/>
          </p:nvPr>
        </p:nvSpPr>
        <p:spPr>
          <a:xfrm>
            <a:off x="9756422" y="3805431"/>
            <a:ext cx="2068626" cy="850824"/>
          </a:xfrm>
          <a:prstGeom prst="rect">
            <a:avLst/>
          </a:prstGeom>
          <a:noFill/>
          <a:ln>
            <a:noFill/>
          </a:ln>
        </p:spPr>
        <p:txBody>
          <a:bodyPr spcFirstLastPara="1" wrap="square" lIns="9125" tIns="0" rIns="0" bIns="0" anchor="t" anchorCtr="0">
            <a:noAutofit/>
          </a:bodyPr>
          <a:lstStyle>
            <a:lvl1pPr marL="457200" lvl="0" indent="-228600" algn="ctr">
              <a:lnSpc>
                <a:spcPct val="100000"/>
              </a:lnSpc>
              <a:spcBef>
                <a:spcPts val="600"/>
              </a:spcBef>
              <a:spcAft>
                <a:spcPts val="0"/>
              </a:spcAft>
              <a:buSzPts val="1200"/>
              <a:buNone/>
              <a:defRPr sz="1200">
                <a:solidFill>
                  <a:schemeClr val="accent2"/>
                </a:solidFill>
              </a:defRPr>
            </a:lvl1pPr>
            <a:lvl2pPr marL="914400" lvl="1" indent="-228600" algn="ctr">
              <a:lnSpc>
                <a:spcPct val="100000"/>
              </a:lnSpc>
              <a:spcBef>
                <a:spcPts val="300"/>
              </a:spcBef>
              <a:spcAft>
                <a:spcPts val="0"/>
              </a:spcAft>
              <a:buClr>
                <a:schemeClr val="lt1"/>
              </a:buClr>
              <a:buSzPts val="1200"/>
              <a:buNone/>
              <a:defRPr sz="1200">
                <a:solidFill>
                  <a:schemeClr val="dk2"/>
                </a:solidFill>
              </a:defRPr>
            </a:lvl2pPr>
            <a:lvl3pPr marL="1371600" lvl="2" indent="-317500" algn="l">
              <a:lnSpc>
                <a:spcPct val="100000"/>
              </a:lnSpc>
              <a:spcBef>
                <a:spcPts val="600"/>
              </a:spcBef>
              <a:spcAft>
                <a:spcPts val="0"/>
              </a:spcAft>
              <a:buSzPts val="1400"/>
              <a:buChar char="•"/>
              <a:defRPr sz="1400">
                <a:solidFill>
                  <a:schemeClr val="lt1"/>
                </a:solidFill>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4" name="Google Shape;264;p34"/>
          <p:cNvSpPr txBox="1">
            <a:spLocks noGrp="1"/>
          </p:cNvSpPr>
          <p:nvPr>
            <p:ph type="body" idx="15"/>
          </p:nvPr>
        </p:nvSpPr>
        <p:spPr>
          <a:xfrm>
            <a:off x="7399764"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5" name="Google Shape;265;p34"/>
          <p:cNvSpPr txBox="1">
            <a:spLocks noGrp="1"/>
          </p:cNvSpPr>
          <p:nvPr>
            <p:ph type="body" idx="16"/>
          </p:nvPr>
        </p:nvSpPr>
        <p:spPr>
          <a:xfrm>
            <a:off x="9716423" y="3228950"/>
            <a:ext cx="2148625" cy="498574"/>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100"/>
              </a:spcBef>
              <a:spcAft>
                <a:spcPts val="0"/>
              </a:spcAft>
              <a:buClr>
                <a:schemeClr val="lt1"/>
              </a:buClr>
              <a:buSzPts val="1400"/>
              <a:buNone/>
              <a:defRPr sz="1400" b="1">
                <a:solidFill>
                  <a:schemeClr val="accent2"/>
                </a:solidFill>
                <a:latin typeface="Arial"/>
                <a:ea typeface="Arial"/>
                <a:cs typeface="Arial"/>
                <a:sym typeface="Arial"/>
              </a:defRPr>
            </a:lvl1pPr>
            <a:lvl2pPr marL="914400" lvl="1" indent="-355600" algn="l">
              <a:lnSpc>
                <a:spcPct val="100000"/>
              </a:lnSpc>
              <a:spcBef>
                <a:spcPts val="300"/>
              </a:spcBef>
              <a:spcAft>
                <a:spcPts val="0"/>
              </a:spcAft>
              <a:buClr>
                <a:schemeClr val="lt1"/>
              </a:buClr>
              <a:buSzPts val="2000"/>
              <a:buChar char="•"/>
              <a:defRPr sz="20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30200" algn="l">
              <a:lnSpc>
                <a:spcPct val="100000"/>
              </a:lnSpc>
              <a:spcBef>
                <a:spcPts val="600"/>
              </a:spcBef>
              <a:spcAft>
                <a:spcPts val="0"/>
              </a:spcAft>
              <a:buClr>
                <a:schemeClr val="lt1"/>
              </a:buClr>
              <a:buSzPts val="1600"/>
              <a:buChar char="•"/>
              <a:defRPr sz="1600">
                <a:solidFill>
                  <a:schemeClr val="lt1"/>
                </a:solidFill>
              </a:defRPr>
            </a:lvl4pPr>
            <a:lvl5pPr marL="2286000" lvl="4" indent="-228600" algn="l">
              <a:lnSpc>
                <a:spcPct val="100000"/>
              </a:lnSpc>
              <a:spcBef>
                <a:spcPts val="600"/>
              </a:spcBef>
              <a:spcAft>
                <a:spcPts val="0"/>
              </a:spcAft>
              <a:buSzPts val="1400"/>
              <a:buNone/>
              <a:defRPr sz="16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6" name="Google Shape;266;p34"/>
          <p:cNvSpPr>
            <a:spLocks noGrp="1"/>
          </p:cNvSpPr>
          <p:nvPr>
            <p:ph type="pic" idx="17"/>
          </p:nvPr>
        </p:nvSpPr>
        <p:spPr>
          <a:xfrm>
            <a:off x="7595254" y="1553040"/>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7" name="Google Shape;267;p34"/>
          <p:cNvSpPr>
            <a:spLocks noGrp="1"/>
          </p:cNvSpPr>
          <p:nvPr>
            <p:ph type="pic" idx="18"/>
          </p:nvPr>
        </p:nvSpPr>
        <p:spPr>
          <a:xfrm>
            <a:off x="9918771" y="1553040"/>
            <a:ext cx="1681950" cy="1678453"/>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68" name="Google Shape;268;p34"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que Slide - B">
  <p:cSld name="Seque Slide - B">
    <p:bg>
      <p:bgPr>
        <a:gradFill>
          <a:gsLst>
            <a:gs pos="0">
              <a:srgbClr val="309FFF"/>
            </a:gs>
            <a:gs pos="69000">
              <a:srgbClr val="4CC0D9"/>
            </a:gs>
            <a:gs pos="100000">
              <a:srgbClr val="68E2B3"/>
            </a:gs>
          </a:gsLst>
          <a:lin ang="5400000" scaled="0"/>
        </a:gradFill>
        <a:effectLst/>
      </p:bgPr>
    </p:bg>
    <p:spTree>
      <p:nvGrpSpPr>
        <p:cNvPr id="1" name="Shape 269"/>
        <p:cNvGrpSpPr/>
        <p:nvPr/>
      </p:nvGrpSpPr>
      <p:grpSpPr>
        <a:xfrm>
          <a:off x="0" y="0"/>
          <a:ext cx="0" cy="0"/>
          <a:chOff x="0" y="0"/>
          <a:chExt cx="0" cy="0"/>
        </a:xfrm>
      </p:grpSpPr>
      <p:pic>
        <p:nvPicPr>
          <p:cNvPr id="270" name="Google Shape;270;p35"/>
          <p:cNvPicPr preferRelativeResize="0"/>
          <p:nvPr/>
        </p:nvPicPr>
        <p:blipFill rotWithShape="1">
          <a:blip r:embed="rId2">
            <a:alphaModFix/>
          </a:blip>
          <a:srcRect l="2290" t="1027" b="-1014"/>
          <a:stretch/>
        </p:blipFill>
        <p:spPr>
          <a:xfrm>
            <a:off x="-1" y="0"/>
            <a:ext cx="12188825" cy="6934794"/>
          </a:xfrm>
          <a:prstGeom prst="rect">
            <a:avLst/>
          </a:prstGeom>
          <a:noFill/>
          <a:ln>
            <a:noFill/>
          </a:ln>
        </p:spPr>
      </p:pic>
      <p:sp>
        <p:nvSpPr>
          <p:cNvPr id="271" name="Google Shape;271;p35"/>
          <p:cNvSpPr txBox="1">
            <a:spLocks noGrp="1"/>
          </p:cNvSpPr>
          <p:nvPr>
            <p:ph type="ctrTitle"/>
          </p:nvPr>
        </p:nvSpPr>
        <p:spPr>
          <a:xfrm>
            <a:off x="578442" y="1804672"/>
            <a:ext cx="7165850"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35"/>
          <p:cNvSpPr txBox="1">
            <a:spLocks noGrp="1"/>
          </p:cNvSpPr>
          <p:nvPr>
            <p:ph type="body" idx="1"/>
          </p:nvPr>
        </p:nvSpPr>
        <p:spPr>
          <a:xfrm>
            <a:off x="578442" y="2995939"/>
            <a:ext cx="7165850"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73" name="Google Shape;273;p35"/>
          <p:cNvPicPr preferRelativeResize="0"/>
          <p:nvPr/>
        </p:nvPicPr>
        <p:blipFill rotWithShape="1">
          <a:blip r:embed="rId3">
            <a:alphaModFix/>
          </a:blip>
          <a:srcRect t="31471"/>
          <a:stretch/>
        </p:blipFill>
        <p:spPr>
          <a:xfrm>
            <a:off x="8472489" y="0"/>
            <a:ext cx="2415562" cy="5386388"/>
          </a:xfrm>
          <a:prstGeom prst="rect">
            <a:avLst/>
          </a:prstGeom>
          <a:noFill/>
          <a:ln>
            <a:noFill/>
          </a:ln>
        </p:spPr>
      </p:pic>
      <p:pic>
        <p:nvPicPr>
          <p:cNvPr id="274" name="Google Shape;274;p35" descr="pasted-image.pdf"/>
          <p:cNvPicPr preferRelativeResize="0"/>
          <p:nvPr/>
        </p:nvPicPr>
        <p:blipFill rotWithShape="1">
          <a:blip r:embed="rId4">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eque Slide - C">
  <p:cSld name="Seque Slide - C">
    <p:bg>
      <p:bgPr>
        <a:gradFill>
          <a:gsLst>
            <a:gs pos="0">
              <a:srgbClr val="309FFF"/>
            </a:gs>
            <a:gs pos="69000">
              <a:srgbClr val="4CC0D9"/>
            </a:gs>
            <a:gs pos="100000">
              <a:srgbClr val="68E2B3"/>
            </a:gs>
          </a:gsLst>
          <a:lin ang="5400000" scaled="0"/>
        </a:gradFill>
        <a:effectLst/>
      </p:bgPr>
    </p:bg>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a:stretch/>
        </p:blipFill>
        <p:spPr>
          <a:xfrm>
            <a:off x="-1" y="0"/>
            <a:ext cx="12202269" cy="6863775"/>
          </a:xfrm>
          <a:prstGeom prst="rect">
            <a:avLst/>
          </a:prstGeom>
          <a:noFill/>
          <a:ln>
            <a:noFill/>
          </a:ln>
        </p:spPr>
      </p:pic>
      <p:sp>
        <p:nvSpPr>
          <p:cNvPr id="277" name="Google Shape;277;p36"/>
          <p:cNvSpPr txBox="1">
            <a:spLocks noGrp="1"/>
          </p:cNvSpPr>
          <p:nvPr>
            <p:ph type="ctrTitle"/>
          </p:nvPr>
        </p:nvSpPr>
        <p:spPr>
          <a:xfrm>
            <a:off x="578442" y="1804375"/>
            <a:ext cx="7165850"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40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6"/>
          <p:cNvSpPr txBox="1">
            <a:spLocks noGrp="1"/>
          </p:cNvSpPr>
          <p:nvPr>
            <p:ph type="body" idx="1"/>
          </p:nvPr>
        </p:nvSpPr>
        <p:spPr>
          <a:xfrm>
            <a:off x="578442" y="2988376"/>
            <a:ext cx="7165850"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79" name="Google Shape;279;p36"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pic>
        <p:nvPicPr>
          <p:cNvPr id="280" name="Google Shape;280;p36"/>
          <p:cNvPicPr preferRelativeResize="0"/>
          <p:nvPr/>
        </p:nvPicPr>
        <p:blipFill rotWithShape="1">
          <a:blip r:embed="rId4">
            <a:alphaModFix/>
          </a:blip>
          <a:srcRect/>
          <a:stretch/>
        </p:blipFill>
        <p:spPr>
          <a:xfrm>
            <a:off x="8075047" y="1316476"/>
            <a:ext cx="1126104" cy="3211955"/>
          </a:xfrm>
          <a:prstGeom prst="rect">
            <a:avLst/>
          </a:prstGeom>
          <a:noFill/>
          <a:ln>
            <a:noFill/>
          </a:ln>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Quote or Big Idea">
  <p:cSld name="Quote or Big Idea">
    <p:bg>
      <p:bgPr>
        <a:gradFill>
          <a:gsLst>
            <a:gs pos="0">
              <a:srgbClr val="309FFF"/>
            </a:gs>
            <a:gs pos="69000">
              <a:srgbClr val="4CC0D9"/>
            </a:gs>
            <a:gs pos="100000">
              <a:srgbClr val="68E2B3"/>
            </a:gs>
          </a:gsLst>
          <a:lin ang="5400000" scaled="0"/>
        </a:gradFill>
        <a:effectLst/>
      </p:bgPr>
    </p:bg>
    <p:spTree>
      <p:nvGrpSpPr>
        <p:cNvPr id="1" name="Shape 281"/>
        <p:cNvGrpSpPr/>
        <p:nvPr/>
      </p:nvGrpSpPr>
      <p:grpSpPr>
        <a:xfrm>
          <a:off x="0" y="0"/>
          <a:ext cx="0" cy="0"/>
          <a:chOff x="0" y="0"/>
          <a:chExt cx="0" cy="0"/>
        </a:xfrm>
      </p:grpSpPr>
      <p:pic>
        <p:nvPicPr>
          <p:cNvPr id="282" name="Google Shape;282;p37"/>
          <p:cNvPicPr preferRelativeResize="0"/>
          <p:nvPr/>
        </p:nvPicPr>
        <p:blipFill rotWithShape="1">
          <a:blip r:embed="rId2">
            <a:alphaModFix/>
          </a:blip>
          <a:srcRect/>
          <a:stretch/>
        </p:blipFill>
        <p:spPr>
          <a:xfrm>
            <a:off x="2" y="893"/>
            <a:ext cx="12188824" cy="6856213"/>
          </a:xfrm>
          <a:prstGeom prst="rect">
            <a:avLst/>
          </a:prstGeom>
          <a:noFill/>
          <a:ln>
            <a:noFill/>
          </a:ln>
        </p:spPr>
      </p:pic>
      <p:sp>
        <p:nvSpPr>
          <p:cNvPr id="283" name="Google Shape;283;p37"/>
          <p:cNvSpPr txBox="1">
            <a:spLocks noGrp="1"/>
          </p:cNvSpPr>
          <p:nvPr>
            <p:ph type="ctrTitle"/>
          </p:nvPr>
        </p:nvSpPr>
        <p:spPr>
          <a:xfrm>
            <a:off x="2632390" y="1318099"/>
            <a:ext cx="7573928" cy="1115728"/>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37"/>
          <p:cNvSpPr txBox="1">
            <a:spLocks noGrp="1"/>
          </p:cNvSpPr>
          <p:nvPr>
            <p:ph type="body" idx="1"/>
          </p:nvPr>
        </p:nvSpPr>
        <p:spPr>
          <a:xfrm>
            <a:off x="2632390" y="2491202"/>
            <a:ext cx="7573929" cy="92738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85" name="Google Shape;285;p37"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peaker Intro Slide">
  <p:cSld name="Speaker Intro Slide">
    <p:bg>
      <p:bgPr>
        <a:solidFill>
          <a:srgbClr val="178BD1"/>
        </a:solidFill>
        <a:effectLst/>
      </p:bgPr>
    </p:bg>
    <p:spTree>
      <p:nvGrpSpPr>
        <p:cNvPr id="1" name="Shape 286"/>
        <p:cNvGrpSpPr/>
        <p:nvPr/>
      </p:nvGrpSpPr>
      <p:grpSpPr>
        <a:xfrm>
          <a:off x="0" y="0"/>
          <a:ext cx="0" cy="0"/>
          <a:chOff x="0" y="0"/>
          <a:chExt cx="0" cy="0"/>
        </a:xfrm>
      </p:grpSpPr>
      <p:pic>
        <p:nvPicPr>
          <p:cNvPr id="287" name="Google Shape;287;p38"/>
          <p:cNvPicPr preferRelativeResize="0"/>
          <p:nvPr/>
        </p:nvPicPr>
        <p:blipFill rotWithShape="1">
          <a:blip r:embed="rId2">
            <a:alphaModFix/>
          </a:blip>
          <a:srcRect/>
          <a:stretch/>
        </p:blipFill>
        <p:spPr>
          <a:xfrm>
            <a:off x="0" y="893"/>
            <a:ext cx="12188821" cy="6856212"/>
          </a:xfrm>
          <a:prstGeom prst="rect">
            <a:avLst/>
          </a:prstGeom>
          <a:noFill/>
          <a:ln>
            <a:noFill/>
          </a:ln>
        </p:spPr>
      </p:pic>
      <p:sp>
        <p:nvSpPr>
          <p:cNvPr id="288" name="Google Shape;288;p38"/>
          <p:cNvSpPr txBox="1">
            <a:spLocks noGrp="1"/>
          </p:cNvSpPr>
          <p:nvPr>
            <p:ph type="ctrTitle"/>
          </p:nvPr>
        </p:nvSpPr>
        <p:spPr>
          <a:xfrm>
            <a:off x="3228959" y="1843064"/>
            <a:ext cx="3889376"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8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38"/>
          <p:cNvSpPr txBox="1">
            <a:spLocks noGrp="1"/>
          </p:cNvSpPr>
          <p:nvPr>
            <p:ph type="subTitle" idx="1"/>
          </p:nvPr>
        </p:nvSpPr>
        <p:spPr>
          <a:xfrm>
            <a:off x="3228959" y="3294614"/>
            <a:ext cx="3877185" cy="4769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000"/>
              <a:buNone/>
              <a:defRPr sz="2000" b="0" i="0">
                <a:solidFill>
                  <a:schemeClr val="lt1"/>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290" name="Google Shape;290;p38"/>
          <p:cNvSpPr txBox="1">
            <a:spLocks noGrp="1"/>
          </p:cNvSpPr>
          <p:nvPr>
            <p:ph type="body" idx="2"/>
          </p:nvPr>
        </p:nvSpPr>
        <p:spPr>
          <a:xfrm>
            <a:off x="3228959" y="4185979"/>
            <a:ext cx="3706498" cy="28373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600"/>
              <a:buNone/>
              <a:defRPr sz="1600" b="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llout Slide - Sky">
  <p:cSld name="Callout Slide - Sky">
    <p:spTree>
      <p:nvGrpSpPr>
        <p:cNvPr id="1" name="Shape 291"/>
        <p:cNvGrpSpPr/>
        <p:nvPr/>
      </p:nvGrpSpPr>
      <p:grpSpPr>
        <a:xfrm>
          <a:off x="0" y="0"/>
          <a:ext cx="0" cy="0"/>
          <a:chOff x="0" y="0"/>
          <a:chExt cx="0" cy="0"/>
        </a:xfrm>
      </p:grpSpPr>
      <p:pic>
        <p:nvPicPr>
          <p:cNvPr id="292" name="Google Shape;292;p39"/>
          <p:cNvPicPr preferRelativeResize="0"/>
          <p:nvPr/>
        </p:nvPicPr>
        <p:blipFill rotWithShape="1">
          <a:blip r:embed="rId2">
            <a:alphaModFix/>
          </a:blip>
          <a:srcRect/>
          <a:stretch/>
        </p:blipFill>
        <p:spPr>
          <a:xfrm>
            <a:off x="1908" y="625"/>
            <a:ext cx="12189770" cy="6856746"/>
          </a:xfrm>
          <a:prstGeom prst="rect">
            <a:avLst/>
          </a:prstGeom>
          <a:noFill/>
          <a:ln>
            <a:noFill/>
          </a:ln>
        </p:spPr>
      </p:pic>
      <p:sp>
        <p:nvSpPr>
          <p:cNvPr id="293" name="Google Shape;293;p39"/>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39"/>
          <p:cNvSpPr txBox="1">
            <a:spLocks noGrp="1"/>
          </p:cNvSpPr>
          <p:nvPr>
            <p:ph type="body" idx="1"/>
          </p:nvPr>
        </p:nvSpPr>
        <p:spPr>
          <a:xfrm>
            <a:off x="571500" y="1770886"/>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solidFill>
                  <a:schemeClr val="lt1"/>
                </a:solidFill>
              </a:defRPr>
            </a:lvl1pPr>
            <a:lvl2pPr marL="914400" lvl="1" indent="-342900" algn="l">
              <a:lnSpc>
                <a:spcPct val="100000"/>
              </a:lnSpc>
              <a:spcBef>
                <a:spcPts val="300"/>
              </a:spcBef>
              <a:spcAft>
                <a:spcPts val="0"/>
              </a:spcAft>
              <a:buClr>
                <a:schemeClr val="lt1"/>
              </a:buClr>
              <a:buSzPts val="1800"/>
              <a:buChar char="•"/>
              <a:defRPr>
                <a:solidFill>
                  <a:schemeClr val="lt1"/>
                </a:solidFill>
              </a:defRPr>
            </a:lvl2pPr>
            <a:lvl3pPr marL="1371600" lvl="2" indent="-330200" algn="l">
              <a:lnSpc>
                <a:spcPct val="100000"/>
              </a:lnSpc>
              <a:spcBef>
                <a:spcPts val="600"/>
              </a:spcBef>
              <a:spcAft>
                <a:spcPts val="0"/>
              </a:spcAft>
              <a:buClr>
                <a:schemeClr val="lt1"/>
              </a:buClr>
              <a:buSzPts val="1600"/>
              <a:buChar char="•"/>
              <a:defRPr>
                <a:solidFill>
                  <a:schemeClr val="lt1"/>
                </a:solidFill>
              </a:defRPr>
            </a:lvl3pPr>
            <a:lvl4pPr marL="1828800" lvl="3" indent="-317500" algn="l">
              <a:lnSpc>
                <a:spcPct val="100000"/>
              </a:lnSpc>
              <a:spcBef>
                <a:spcPts val="600"/>
              </a:spcBef>
              <a:spcAft>
                <a:spcPts val="0"/>
              </a:spcAft>
              <a:buClr>
                <a:schemeClr val="lt1"/>
              </a:buClr>
              <a:buSzPts val="1400"/>
              <a:buChar char="•"/>
              <a:defRPr>
                <a:solidFill>
                  <a:schemeClr val="lt1"/>
                </a:solidFill>
              </a:defRPr>
            </a:lvl4pPr>
            <a:lvl5pPr marL="2286000" lvl="4" indent="-228600" algn="l">
              <a:lnSpc>
                <a:spcPct val="100000"/>
              </a:lnSpc>
              <a:spcBef>
                <a:spcPts val="600"/>
              </a:spcBef>
              <a:spcAft>
                <a:spcPts val="0"/>
              </a:spcAft>
              <a:buSzPts val="1400"/>
              <a:buNone/>
              <a:defRPr>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5" name="Google Shape;295;p39"/>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6" name="Google Shape;296;p39"/>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7" name="Google Shape;297;p39"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ird Split - Left">
  <p:cSld name="Third Split - Left">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40"/>
          <p:cNvSpPr txBox="1">
            <a:spLocks noGrp="1"/>
          </p:cNvSpPr>
          <p:nvPr>
            <p:ph type="body" idx="1"/>
          </p:nvPr>
        </p:nvSpPr>
        <p:spPr>
          <a:xfrm>
            <a:off x="571501" y="1764285"/>
            <a:ext cx="3311878"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1" name="Google Shape;301;p40"/>
          <p:cNvSpPr txBox="1">
            <a:spLocks noGrp="1"/>
          </p:cNvSpPr>
          <p:nvPr>
            <p:ph type="body" idx="2"/>
          </p:nvPr>
        </p:nvSpPr>
        <p:spPr>
          <a:xfrm>
            <a:off x="4485033" y="1764285"/>
            <a:ext cx="7132419"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2" name="Google Shape;302;p40"/>
          <p:cNvSpPr txBox="1">
            <a:spLocks noGrp="1"/>
          </p:cNvSpPr>
          <p:nvPr>
            <p:ph type="body" idx="3"/>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3" name="Google Shape;303;p40"/>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04" name="Google Shape;304;p40"/>
          <p:cNvCxnSpPr/>
          <p:nvPr/>
        </p:nvCxnSpPr>
        <p:spPr>
          <a:xfrm rot="10800000">
            <a:off x="4082011" y="1765301"/>
            <a:ext cx="0" cy="4222613"/>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Low Plains - Footer">
  <p:cSld name="Low Plains - Footer">
    <p:spTree>
      <p:nvGrpSpPr>
        <p:cNvPr id="1" name="Shape 50"/>
        <p:cNvGrpSpPr/>
        <p:nvPr/>
      </p:nvGrpSpPr>
      <p:grpSpPr>
        <a:xfrm>
          <a:off x="0" y="0"/>
          <a:ext cx="0" cy="0"/>
          <a:chOff x="0" y="0"/>
          <a:chExt cx="0" cy="0"/>
        </a:xfrm>
      </p:grpSpPr>
      <p:pic>
        <p:nvPicPr>
          <p:cNvPr id="51" name="Google Shape;51;p5"/>
          <p:cNvPicPr preferRelativeResize="0"/>
          <p:nvPr/>
        </p:nvPicPr>
        <p:blipFill rotWithShape="1">
          <a:blip r:embed="rId2">
            <a:alphaModFix/>
          </a:blip>
          <a:srcRect b="8027"/>
          <a:stretch/>
        </p:blipFill>
        <p:spPr>
          <a:xfrm>
            <a:off x="4" y="565459"/>
            <a:ext cx="12188816" cy="6292541"/>
          </a:xfrm>
          <a:prstGeom prst="rect">
            <a:avLst/>
          </a:prstGeom>
          <a:noFill/>
          <a:ln>
            <a:noFill/>
          </a:ln>
        </p:spPr>
      </p:pic>
      <p:sp>
        <p:nvSpPr>
          <p:cNvPr id="52" name="Google Shape;52;p5"/>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3" name="Google Shape;53;p5"/>
          <p:cNvSpPr txBox="1">
            <a:spLocks noGrp="1"/>
          </p:cNvSpPr>
          <p:nvPr>
            <p:ph type="body" idx="2"/>
          </p:nvPr>
        </p:nvSpPr>
        <p:spPr>
          <a:xfrm>
            <a:off x="571500" y="1097179"/>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5"/>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6" name="Google Shape;56;p5" descr="3-Trees-2.png"/>
          <p:cNvPicPr preferRelativeResize="0"/>
          <p:nvPr/>
        </p:nvPicPr>
        <p:blipFill rotWithShape="1">
          <a:blip r:embed="rId3">
            <a:alphaModFix/>
          </a:blip>
          <a:srcRect l="1" t="1395" r="41303" b="1393"/>
          <a:stretch/>
        </p:blipFill>
        <p:spPr>
          <a:xfrm>
            <a:off x="11782934" y="5909191"/>
            <a:ext cx="398290" cy="1091125"/>
          </a:xfrm>
          <a:prstGeom prst="rect">
            <a:avLst/>
          </a:prstGeom>
          <a:noFill/>
          <a:ln>
            <a:noFill/>
          </a:ln>
        </p:spPr>
      </p:pic>
      <p:pic>
        <p:nvPicPr>
          <p:cNvPr id="57" name="Google Shape;57;p5" descr="Golden-Tree.png"/>
          <p:cNvPicPr preferRelativeResize="0"/>
          <p:nvPr/>
        </p:nvPicPr>
        <p:blipFill rotWithShape="1">
          <a:blip r:embed="rId4">
            <a:alphaModFix/>
          </a:blip>
          <a:srcRect l="31382" t="1178" b="1178"/>
          <a:stretch/>
        </p:blipFill>
        <p:spPr>
          <a:xfrm>
            <a:off x="4" y="5864329"/>
            <a:ext cx="403408" cy="945349"/>
          </a:xfrm>
          <a:prstGeom prst="rect">
            <a:avLst/>
          </a:prstGeom>
          <a:noFill/>
          <a:ln>
            <a:noFill/>
          </a:ln>
        </p:spPr>
      </p:pic>
      <p:pic>
        <p:nvPicPr>
          <p:cNvPr id="58" name="Google Shape;58;p5" descr="Drk Green Tree.png"/>
          <p:cNvPicPr preferRelativeResize="0"/>
          <p:nvPr/>
        </p:nvPicPr>
        <p:blipFill rotWithShape="1">
          <a:blip r:embed="rId5">
            <a:alphaModFix/>
          </a:blip>
          <a:srcRect/>
          <a:stretch/>
        </p:blipFill>
        <p:spPr>
          <a:xfrm>
            <a:off x="255650" y="5949533"/>
            <a:ext cx="416703" cy="745323"/>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ird Split - Right">
  <p:cSld name="Third Split - Right">
    <p:spTree>
      <p:nvGrpSpPr>
        <p:cNvPr id="1" name="Shape 305"/>
        <p:cNvGrpSpPr/>
        <p:nvPr/>
      </p:nvGrpSpPr>
      <p:grpSpPr>
        <a:xfrm>
          <a:off x="0" y="0"/>
          <a:ext cx="0" cy="0"/>
          <a:chOff x="0" y="0"/>
          <a:chExt cx="0" cy="0"/>
        </a:xfrm>
      </p:grpSpPr>
      <p:sp>
        <p:nvSpPr>
          <p:cNvPr id="306" name="Google Shape;306;p41"/>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41"/>
          <p:cNvSpPr txBox="1">
            <a:spLocks noGrp="1"/>
          </p:cNvSpPr>
          <p:nvPr>
            <p:ph type="body" idx="1"/>
          </p:nvPr>
        </p:nvSpPr>
        <p:spPr>
          <a:xfrm>
            <a:off x="571501" y="1764285"/>
            <a:ext cx="711623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8" name="Google Shape;308;p41"/>
          <p:cNvSpPr txBox="1">
            <a:spLocks noGrp="1"/>
          </p:cNvSpPr>
          <p:nvPr>
            <p:ph type="body" idx="2"/>
          </p:nvPr>
        </p:nvSpPr>
        <p:spPr>
          <a:xfrm>
            <a:off x="8400122" y="1764285"/>
            <a:ext cx="3217330"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9" name="Google Shape;309;p41"/>
          <p:cNvSpPr txBox="1">
            <a:spLocks noGrp="1"/>
          </p:cNvSpPr>
          <p:nvPr>
            <p:ph type="body" idx="3"/>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0" name="Google Shape;310;p41"/>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11" name="Google Shape;311;p41"/>
          <p:cNvCxnSpPr/>
          <p:nvPr/>
        </p:nvCxnSpPr>
        <p:spPr>
          <a:xfrm rot="10800000">
            <a:off x="8008552" y="1765301"/>
            <a:ext cx="0" cy="4222613"/>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12"/>
        <p:cNvGrpSpPr/>
        <p:nvPr/>
      </p:nvGrpSpPr>
      <p:grpSpPr>
        <a:xfrm>
          <a:off x="0" y="0"/>
          <a:ext cx="0" cy="0"/>
          <a:chOff x="0" y="0"/>
          <a:chExt cx="0" cy="0"/>
        </a:xfrm>
      </p:grpSpPr>
      <p:sp>
        <p:nvSpPr>
          <p:cNvPr id="313" name="Google Shape;313;p42"/>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42"/>
          <p:cNvSpPr txBox="1">
            <a:spLocks noGrp="1"/>
          </p:cNvSpPr>
          <p:nvPr>
            <p:ph type="body" idx="1"/>
          </p:nvPr>
        </p:nvSpPr>
        <p:spPr>
          <a:xfrm>
            <a:off x="571500" y="1764285"/>
            <a:ext cx="3429000" cy="422390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5" name="Google Shape;315;p42"/>
          <p:cNvSpPr txBox="1">
            <a:spLocks noGrp="1"/>
          </p:cNvSpPr>
          <p:nvPr>
            <p:ph type="body" idx="2"/>
          </p:nvPr>
        </p:nvSpPr>
        <p:spPr>
          <a:xfrm>
            <a:off x="4377367" y="1764002"/>
            <a:ext cx="3429000" cy="42243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6" name="Google Shape;316;p42"/>
          <p:cNvSpPr txBox="1">
            <a:spLocks noGrp="1"/>
          </p:cNvSpPr>
          <p:nvPr>
            <p:ph type="body" idx="3"/>
          </p:nvPr>
        </p:nvSpPr>
        <p:spPr>
          <a:xfrm>
            <a:off x="8183233" y="1763713"/>
            <a:ext cx="3429000" cy="42243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p42"/>
          <p:cNvSpPr txBox="1">
            <a:spLocks noGrp="1"/>
          </p:cNvSpPr>
          <p:nvPr>
            <p:ph type="body" idx="4"/>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8" name="Google Shape;318;p42"/>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column photos">
  <p:cSld name="3_column photos">
    <p:spTree>
      <p:nvGrpSpPr>
        <p:cNvPr id="1" name="Shape 319"/>
        <p:cNvGrpSpPr/>
        <p:nvPr/>
      </p:nvGrpSpPr>
      <p:grpSpPr>
        <a:xfrm>
          <a:off x="0" y="0"/>
          <a:ext cx="0" cy="0"/>
          <a:chOff x="0" y="0"/>
          <a:chExt cx="0" cy="0"/>
        </a:xfrm>
      </p:grpSpPr>
      <p:sp>
        <p:nvSpPr>
          <p:cNvPr id="320" name="Google Shape;320;p43"/>
          <p:cNvSpPr txBox="1">
            <a:spLocks noGrp="1"/>
          </p:cNvSpPr>
          <p:nvPr>
            <p:ph type="body" idx="1"/>
          </p:nvPr>
        </p:nvSpPr>
        <p:spPr>
          <a:xfrm>
            <a:off x="8043564"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Clr>
                <a:schemeClr val="lt2"/>
              </a:buClr>
              <a:buSzPts val="1280"/>
              <a:buFont typeface="Noto Sans Symbols"/>
              <a:buNone/>
              <a:defRPr sz="1600">
                <a:solidFill>
                  <a:schemeClr val="lt1"/>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1" name="Google Shape;321;p43"/>
          <p:cNvSpPr txBox="1">
            <a:spLocks noGrp="1"/>
          </p:cNvSpPr>
          <p:nvPr>
            <p:ph type="body" idx="2"/>
          </p:nvPr>
        </p:nvSpPr>
        <p:spPr>
          <a:xfrm>
            <a:off x="576072"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SzPts val="1600"/>
              <a:buNone/>
              <a:defRPr sz="160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2" name="Google Shape;322;p43"/>
          <p:cNvSpPr txBox="1">
            <a:spLocks noGrp="1"/>
          </p:cNvSpPr>
          <p:nvPr>
            <p:ph type="body" idx="3"/>
          </p:nvPr>
        </p:nvSpPr>
        <p:spPr>
          <a:xfrm>
            <a:off x="4304013" y="1769752"/>
            <a:ext cx="3584448" cy="68580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00000"/>
              </a:lnSpc>
              <a:spcBef>
                <a:spcPts val="1100"/>
              </a:spcBef>
              <a:spcAft>
                <a:spcPts val="0"/>
              </a:spcAft>
              <a:buSzPts val="1600"/>
              <a:buNone/>
              <a:defRPr sz="160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3" name="Google Shape;323;p43"/>
          <p:cNvSpPr>
            <a:spLocks noGrp="1"/>
          </p:cNvSpPr>
          <p:nvPr>
            <p:ph type="pic" idx="4"/>
          </p:nvPr>
        </p:nvSpPr>
        <p:spPr>
          <a:xfrm>
            <a:off x="576072"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4" name="Google Shape;324;p43"/>
          <p:cNvSpPr>
            <a:spLocks noGrp="1"/>
          </p:cNvSpPr>
          <p:nvPr>
            <p:ph type="pic" idx="5"/>
          </p:nvPr>
        </p:nvSpPr>
        <p:spPr>
          <a:xfrm>
            <a:off x="4304013"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5" name="Google Shape;325;p43"/>
          <p:cNvSpPr>
            <a:spLocks noGrp="1"/>
          </p:cNvSpPr>
          <p:nvPr>
            <p:ph type="pic" idx="6"/>
          </p:nvPr>
        </p:nvSpPr>
        <p:spPr>
          <a:xfrm>
            <a:off x="8043564" y="2455552"/>
            <a:ext cx="3584448" cy="366286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6" name="Google Shape;326;p43"/>
          <p:cNvSpPr txBox="1">
            <a:spLocks noGrp="1"/>
          </p:cNvSpPr>
          <p:nvPr>
            <p:ph type="body" idx="7"/>
          </p:nvPr>
        </p:nvSpPr>
        <p:spPr>
          <a:xfrm>
            <a:off x="571500" y="1094584"/>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7" name="Google Shape;327;p43"/>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43"/>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ustomer_Hero_A">
  <p:cSld name="Customer_Hero_A">
    <p:spTree>
      <p:nvGrpSpPr>
        <p:cNvPr id="1" name="Shape 329"/>
        <p:cNvGrpSpPr/>
        <p:nvPr/>
      </p:nvGrpSpPr>
      <p:grpSpPr>
        <a:xfrm>
          <a:off x="0" y="0"/>
          <a:ext cx="0" cy="0"/>
          <a:chOff x="0" y="0"/>
          <a:chExt cx="0" cy="0"/>
        </a:xfrm>
      </p:grpSpPr>
      <p:sp>
        <p:nvSpPr>
          <p:cNvPr id="330" name="Google Shape;330;p44"/>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31" name="Google Shape;331;p44"/>
          <p:cNvSpPr/>
          <p:nvPr/>
        </p:nvSpPr>
        <p:spPr>
          <a:xfrm rot="10800000" flipH="1">
            <a:off x="9774057" y="516"/>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32" name="Google Shape;332;p44"/>
          <p:cNvSpPr/>
          <p:nvPr/>
        </p:nvSpPr>
        <p:spPr>
          <a:xfrm>
            <a:off x="-1" y="-4859"/>
            <a:ext cx="12188825" cy="2432008"/>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33" name="Google Shape;333;p44"/>
          <p:cNvSpPr txBox="1">
            <a:spLocks noGrp="1"/>
          </p:cNvSpPr>
          <p:nvPr>
            <p:ph type="body" idx="1"/>
          </p:nvPr>
        </p:nvSpPr>
        <p:spPr>
          <a:xfrm>
            <a:off x="0" y="0"/>
            <a:ext cx="11025649" cy="2449577"/>
          </a:xfrm>
          <a:prstGeom prst="rect">
            <a:avLst/>
          </a:prstGeom>
          <a:gradFill>
            <a:gsLst>
              <a:gs pos="0">
                <a:schemeClr val="dk1"/>
              </a:gs>
              <a:gs pos="58000">
                <a:schemeClr val="dk1"/>
              </a:gs>
              <a:gs pos="100000">
                <a:srgbClr val="205CA0">
                  <a:alpha val="0"/>
                </a:srgbClr>
              </a:gs>
            </a:gsLst>
            <a:lin ang="0" scaled="0"/>
          </a:gradFill>
          <a:ln>
            <a:noFill/>
          </a:ln>
        </p:spPr>
        <p:txBody>
          <a:bodyPr spcFirstLastPara="1" wrap="square" lIns="2560300" tIns="365750" rIns="4114800" bIns="182875" anchor="ctr" anchorCtr="0">
            <a:noAutofit/>
          </a:bodyPr>
          <a:lstStyle>
            <a:lvl1pPr marL="457200" lvl="0" indent="-228600" algn="l">
              <a:lnSpc>
                <a:spcPct val="90000"/>
              </a:lnSpc>
              <a:spcBef>
                <a:spcPts val="0"/>
              </a:spcBef>
              <a:spcAft>
                <a:spcPts val="0"/>
              </a:spcAft>
              <a:buSzPts val="2400"/>
              <a:buFont typeface="Arial"/>
              <a:buNone/>
              <a:defRPr sz="2400">
                <a:solidFill>
                  <a:schemeClr val="lt1"/>
                </a:solidFill>
                <a:latin typeface="Arial"/>
                <a:ea typeface="Arial"/>
                <a:cs typeface="Arial"/>
                <a:sym typeface="Arial"/>
              </a:defRPr>
            </a:lvl1pPr>
            <a:lvl2pPr marL="914400" lvl="1" indent="-228600" algn="l">
              <a:lnSpc>
                <a:spcPct val="100000"/>
              </a:lnSpc>
              <a:spcBef>
                <a:spcPts val="400"/>
              </a:spcBef>
              <a:spcAft>
                <a:spcPts val="0"/>
              </a:spcAft>
              <a:buSzPts val="1600"/>
              <a:buNone/>
              <a:defRPr sz="1600">
                <a:solidFill>
                  <a:schemeClr val="lt1"/>
                </a:solidFill>
                <a:latin typeface="Arial"/>
                <a:ea typeface="Arial"/>
                <a:cs typeface="Arial"/>
                <a:sym typeface="Arial"/>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4" name="Google Shape;334;p44"/>
          <p:cNvSpPr txBox="1">
            <a:spLocks noGrp="1"/>
          </p:cNvSpPr>
          <p:nvPr>
            <p:ph type="title"/>
          </p:nvPr>
        </p:nvSpPr>
        <p:spPr>
          <a:xfrm>
            <a:off x="576073" y="2753099"/>
            <a:ext cx="9004309" cy="987552"/>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44"/>
          <p:cNvSpPr txBox="1">
            <a:spLocks noGrp="1"/>
          </p:cNvSpPr>
          <p:nvPr>
            <p:ph type="body" idx="2"/>
          </p:nvPr>
        </p:nvSpPr>
        <p:spPr>
          <a:xfrm>
            <a:off x="576072" y="4404281"/>
            <a:ext cx="4251960" cy="21010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6" name="Google Shape;336;p44"/>
          <p:cNvSpPr/>
          <p:nvPr/>
        </p:nvSpPr>
        <p:spPr>
          <a:xfrm rot="10800000" flipH="1">
            <a:off x="550808" y="924089"/>
            <a:ext cx="1725623" cy="1730376"/>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37" name="Google Shape;337;p44"/>
          <p:cNvSpPr>
            <a:spLocks noGrp="1"/>
          </p:cNvSpPr>
          <p:nvPr>
            <p:ph type="pic" idx="3"/>
          </p:nvPr>
        </p:nvSpPr>
        <p:spPr>
          <a:xfrm>
            <a:off x="527633" y="914400"/>
            <a:ext cx="1755960" cy="17373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8" name="Google Shape;338;p44"/>
          <p:cNvSpPr txBox="1">
            <a:spLocks noGrp="1"/>
          </p:cNvSpPr>
          <p:nvPr>
            <p:ph type="body" idx="4"/>
          </p:nvPr>
        </p:nvSpPr>
        <p:spPr>
          <a:xfrm>
            <a:off x="5181545" y="4395125"/>
            <a:ext cx="4251960" cy="212344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90000"/>
              </a:lnSpc>
              <a:spcBef>
                <a:spcPts val="10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9" name="Google Shape;339;p44"/>
          <p:cNvSpPr txBox="1">
            <a:spLocks noGrp="1"/>
          </p:cNvSpPr>
          <p:nvPr>
            <p:ph type="body" idx="5"/>
          </p:nvPr>
        </p:nvSpPr>
        <p:spPr>
          <a:xfrm>
            <a:off x="568651" y="3836644"/>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0" name="Google Shape;340;p44"/>
          <p:cNvSpPr txBox="1">
            <a:spLocks noGrp="1"/>
          </p:cNvSpPr>
          <p:nvPr>
            <p:ph type="body" idx="6"/>
          </p:nvPr>
        </p:nvSpPr>
        <p:spPr>
          <a:xfrm>
            <a:off x="5181544" y="3836644"/>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1" name="Google Shape;341;p44"/>
          <p:cNvSpPr>
            <a:spLocks noGrp="1"/>
          </p:cNvSpPr>
          <p:nvPr>
            <p:ph type="pic" idx="7"/>
          </p:nvPr>
        </p:nvSpPr>
        <p:spPr>
          <a:xfrm>
            <a:off x="5831537" y="-4859"/>
            <a:ext cx="6357291" cy="2445511"/>
          </a:xfrm>
          <a:prstGeom prst="rect">
            <a:avLst/>
          </a:prstGeom>
          <a:solidFill>
            <a:schemeClr val="lt2">
              <a:alpha val="63529"/>
            </a:schemeClr>
          </a:solidFill>
          <a:ln>
            <a:noFill/>
          </a:ln>
        </p:spPr>
        <p:txBody>
          <a:bodyPr spcFirstLastPara="1" wrap="square" lIns="1554475" tIns="0" rIns="365750" bIns="0" anchor="ctr" anchorCtr="0">
            <a:noAutofit/>
          </a:bodyPr>
          <a:lstStyle>
            <a:lvl1pPr marR="0" lvl="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42" name="Google Shape;342;p44" descr="Picture 23"/>
          <p:cNvPicPr preferRelativeResize="0"/>
          <p:nvPr/>
        </p:nvPicPr>
        <p:blipFill rotWithShape="1">
          <a:blip r:embed="rId2">
            <a:alphaModFix/>
          </a:blip>
          <a:srcRect/>
          <a:stretch/>
        </p:blipFill>
        <p:spPr>
          <a:xfrm>
            <a:off x="11320472" y="6257915"/>
            <a:ext cx="616302" cy="431413"/>
          </a:xfrm>
          <a:prstGeom prst="rect">
            <a:avLst/>
          </a:prstGeom>
          <a:noFill/>
          <a:ln>
            <a:noFill/>
          </a:ln>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Customer_Hero_B">
  <p:cSld name="Customer_Hero_B">
    <p:spTree>
      <p:nvGrpSpPr>
        <p:cNvPr id="1" name="Shape 343"/>
        <p:cNvGrpSpPr/>
        <p:nvPr/>
      </p:nvGrpSpPr>
      <p:grpSpPr>
        <a:xfrm>
          <a:off x="0" y="0"/>
          <a:ext cx="0" cy="0"/>
          <a:chOff x="0" y="0"/>
          <a:chExt cx="0" cy="0"/>
        </a:xfrm>
      </p:grpSpPr>
      <p:sp>
        <p:nvSpPr>
          <p:cNvPr id="344" name="Google Shape;344;p45"/>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45" name="Google Shape;345;p45"/>
          <p:cNvSpPr/>
          <p:nvPr/>
        </p:nvSpPr>
        <p:spPr>
          <a:xfrm rot="10800000" flipH="1">
            <a:off x="9774057" y="0"/>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46" name="Google Shape;346;p45"/>
          <p:cNvSpPr/>
          <p:nvPr/>
        </p:nvSpPr>
        <p:spPr>
          <a:xfrm>
            <a:off x="-1" y="0"/>
            <a:ext cx="12188825" cy="2432008"/>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47" name="Google Shape;347;p45"/>
          <p:cNvSpPr>
            <a:spLocks noGrp="1"/>
          </p:cNvSpPr>
          <p:nvPr>
            <p:ph type="pic" idx="2"/>
          </p:nvPr>
        </p:nvSpPr>
        <p:spPr>
          <a:xfrm>
            <a:off x="-9208" y="-15875"/>
            <a:ext cx="12207240" cy="2454655"/>
          </a:xfrm>
          <a:prstGeom prst="rect">
            <a:avLst/>
          </a:prstGeom>
          <a:solidFill>
            <a:schemeClr val="dk1">
              <a:alpha val="63529"/>
            </a:schemeClr>
          </a:solidFill>
          <a:ln>
            <a:noFill/>
          </a:ln>
        </p:spPr>
        <p:txBody>
          <a:bodyPr spcFirstLastPara="1" wrap="square" lIns="2743200" tIns="0" rIns="274320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45"/>
          <p:cNvSpPr txBox="1">
            <a:spLocks noGrp="1"/>
          </p:cNvSpPr>
          <p:nvPr>
            <p:ph type="title"/>
          </p:nvPr>
        </p:nvSpPr>
        <p:spPr>
          <a:xfrm>
            <a:off x="576073" y="2753099"/>
            <a:ext cx="9004309" cy="987552"/>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45"/>
          <p:cNvSpPr txBox="1">
            <a:spLocks noGrp="1"/>
          </p:cNvSpPr>
          <p:nvPr>
            <p:ph type="body" idx="1"/>
          </p:nvPr>
        </p:nvSpPr>
        <p:spPr>
          <a:xfrm>
            <a:off x="576072" y="4404281"/>
            <a:ext cx="4251960" cy="21010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0" name="Google Shape;350;p45"/>
          <p:cNvSpPr txBox="1">
            <a:spLocks noGrp="1"/>
          </p:cNvSpPr>
          <p:nvPr>
            <p:ph type="body" idx="3"/>
          </p:nvPr>
        </p:nvSpPr>
        <p:spPr>
          <a:xfrm>
            <a:off x="5181545" y="4395125"/>
            <a:ext cx="4251960" cy="212344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1000"/>
              </a:spcBef>
              <a:spcAft>
                <a:spcPts val="0"/>
              </a:spcAft>
              <a:buSzPts val="1600"/>
              <a:buChar char="•"/>
              <a:defRPr sz="1600">
                <a:solidFill>
                  <a:srgbClr val="6A625B"/>
                </a:solidFill>
              </a:defRPr>
            </a:lvl2pPr>
            <a:lvl3pPr marL="1371600" lvl="2" indent="-330200" algn="l">
              <a:lnSpc>
                <a:spcPct val="90000"/>
              </a:lnSpc>
              <a:spcBef>
                <a:spcPts val="1000"/>
              </a:spcBef>
              <a:spcAft>
                <a:spcPts val="0"/>
              </a:spcAft>
              <a:buSzPts val="1600"/>
              <a:buChar char="•"/>
              <a:defRPr sz="1600">
                <a:solidFill>
                  <a:srgbClr val="6A625B"/>
                </a:solidFill>
              </a:defRPr>
            </a:lvl3pPr>
            <a:lvl4pPr marL="1828800" lvl="3" indent="-330200" algn="l">
              <a:lnSpc>
                <a:spcPct val="90000"/>
              </a:lnSpc>
              <a:spcBef>
                <a:spcPts val="1000"/>
              </a:spcBef>
              <a:spcAft>
                <a:spcPts val="0"/>
              </a:spcAft>
              <a:buSzPts val="1600"/>
              <a:buChar char="•"/>
              <a:defRPr sz="1600">
                <a:solidFill>
                  <a:srgbClr val="6A625B"/>
                </a:solidFill>
              </a:defRPr>
            </a:lvl4pPr>
            <a:lvl5pPr marL="2286000" lvl="4" indent="-228600" algn="l">
              <a:lnSpc>
                <a:spcPct val="90000"/>
              </a:lnSpc>
              <a:spcBef>
                <a:spcPts val="10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1" name="Google Shape;351;p45"/>
          <p:cNvSpPr txBox="1">
            <a:spLocks noGrp="1"/>
          </p:cNvSpPr>
          <p:nvPr>
            <p:ph type="body" idx="4"/>
          </p:nvPr>
        </p:nvSpPr>
        <p:spPr>
          <a:xfrm>
            <a:off x="568651" y="3836644"/>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2" name="Google Shape;352;p45"/>
          <p:cNvSpPr txBox="1">
            <a:spLocks noGrp="1"/>
          </p:cNvSpPr>
          <p:nvPr>
            <p:ph type="body" idx="5"/>
          </p:nvPr>
        </p:nvSpPr>
        <p:spPr>
          <a:xfrm>
            <a:off x="5181544" y="3836644"/>
            <a:ext cx="425196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3" name="Google Shape;353;p45"/>
          <p:cNvSpPr/>
          <p:nvPr/>
        </p:nvSpPr>
        <p:spPr>
          <a:xfrm rot="10800000" flipH="1">
            <a:off x="550808" y="924089"/>
            <a:ext cx="1725623" cy="1730376"/>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54" name="Google Shape;354;p45"/>
          <p:cNvSpPr>
            <a:spLocks noGrp="1"/>
          </p:cNvSpPr>
          <p:nvPr>
            <p:ph type="pic" idx="6"/>
          </p:nvPr>
        </p:nvSpPr>
        <p:spPr>
          <a:xfrm>
            <a:off x="527633" y="914400"/>
            <a:ext cx="1755960" cy="17373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55" name="Google Shape;355;p45" descr="Picture 23"/>
          <p:cNvPicPr preferRelativeResize="0"/>
          <p:nvPr/>
        </p:nvPicPr>
        <p:blipFill rotWithShape="1">
          <a:blip r:embed="rId2">
            <a:alphaModFix/>
          </a:blip>
          <a:srcRect/>
          <a:stretch/>
        </p:blipFill>
        <p:spPr>
          <a:xfrm>
            <a:off x="11320472" y="6257915"/>
            <a:ext cx="616302" cy="431413"/>
          </a:xfrm>
          <a:prstGeom prst="rect">
            <a:avLst/>
          </a:prstGeom>
          <a:noFill/>
          <a:ln>
            <a:noFill/>
          </a:ln>
        </p:spPr>
      </p:pic>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ustomer Hero Deep Dive ">
  <p:cSld name="Customer Hero Deep Dive ">
    <p:spTree>
      <p:nvGrpSpPr>
        <p:cNvPr id="1" name="Shape 356"/>
        <p:cNvGrpSpPr/>
        <p:nvPr/>
      </p:nvGrpSpPr>
      <p:grpSpPr>
        <a:xfrm>
          <a:off x="0" y="0"/>
          <a:ext cx="0" cy="0"/>
          <a:chOff x="0" y="0"/>
          <a:chExt cx="0" cy="0"/>
        </a:xfrm>
      </p:grpSpPr>
      <p:sp>
        <p:nvSpPr>
          <p:cNvPr id="357" name="Google Shape;357;p46"/>
          <p:cNvSpPr/>
          <p:nvPr/>
        </p:nvSpPr>
        <p:spPr>
          <a:xfrm>
            <a:off x="-2" y="0"/>
            <a:ext cx="12188825"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58" name="Google Shape;358;p46"/>
          <p:cNvSpPr/>
          <p:nvPr/>
        </p:nvSpPr>
        <p:spPr>
          <a:xfrm rot="10800000" flipH="1">
            <a:off x="9774057" y="0"/>
            <a:ext cx="2414768" cy="685748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59" name="Google Shape;359;p46"/>
          <p:cNvSpPr txBox="1"/>
          <p:nvPr/>
        </p:nvSpPr>
        <p:spPr>
          <a:xfrm>
            <a:off x="-4572" y="0"/>
            <a:ext cx="12197968" cy="1070802"/>
          </a:xfrm>
          <a:prstGeom prst="rect">
            <a:avLst/>
          </a:prstGeom>
          <a:solidFill>
            <a:schemeClr val="dk1"/>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60" name="Google Shape;360;p46"/>
          <p:cNvSpPr txBox="1">
            <a:spLocks noGrp="1"/>
          </p:cNvSpPr>
          <p:nvPr>
            <p:ph type="title"/>
          </p:nvPr>
        </p:nvSpPr>
        <p:spPr>
          <a:xfrm>
            <a:off x="-4571" y="-9072"/>
            <a:ext cx="12197968" cy="1079873"/>
          </a:xfrm>
          <a:prstGeom prst="rect">
            <a:avLst/>
          </a:prstGeom>
          <a:noFill/>
          <a:ln>
            <a:noFill/>
          </a:ln>
        </p:spPr>
        <p:txBody>
          <a:bodyPr spcFirstLastPara="1" wrap="square" lIns="1920225" tIns="91425" rIns="0" bIns="0" anchor="ctr" anchorCtr="0">
            <a:noAutofit/>
          </a:bodyPr>
          <a:lstStyle>
            <a:lvl1pPr lvl="0" algn="l">
              <a:lnSpc>
                <a:spcPct val="90000"/>
              </a:lnSpc>
              <a:spcBef>
                <a:spcPts val="0"/>
              </a:spcBef>
              <a:spcAft>
                <a:spcPts val="0"/>
              </a:spcAft>
              <a:buSzPts val="1400"/>
              <a:buNone/>
              <a:defRPr sz="24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46"/>
          <p:cNvSpPr txBox="1">
            <a:spLocks noGrp="1"/>
          </p:cNvSpPr>
          <p:nvPr>
            <p:ph type="body" idx="1"/>
          </p:nvPr>
        </p:nvSpPr>
        <p:spPr>
          <a:xfrm>
            <a:off x="576072" y="1986922"/>
            <a:ext cx="4398028" cy="250425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chemeClr val="accent2"/>
                </a:solidFill>
              </a:defRPr>
            </a:lvl1pPr>
            <a:lvl2pPr marL="914400" lvl="1" indent="-330200" algn="l">
              <a:lnSpc>
                <a:spcPct val="90000"/>
              </a:lnSpc>
              <a:spcBef>
                <a:spcPts val="1000"/>
              </a:spcBef>
              <a:spcAft>
                <a:spcPts val="0"/>
              </a:spcAft>
              <a:buSzPts val="1600"/>
              <a:buChar char="•"/>
              <a:defRPr sz="1600">
                <a:solidFill>
                  <a:schemeClr val="accent2"/>
                </a:solidFill>
              </a:defRPr>
            </a:lvl2pPr>
            <a:lvl3pPr marL="1371600" lvl="2" indent="-330200" algn="l">
              <a:lnSpc>
                <a:spcPct val="90000"/>
              </a:lnSpc>
              <a:spcBef>
                <a:spcPts val="1000"/>
              </a:spcBef>
              <a:spcAft>
                <a:spcPts val="0"/>
              </a:spcAft>
              <a:buSzPts val="1600"/>
              <a:buChar char="•"/>
              <a:defRPr sz="1600">
                <a:solidFill>
                  <a:schemeClr val="accent2"/>
                </a:solidFill>
              </a:defRPr>
            </a:lvl3pPr>
            <a:lvl4pPr marL="1828800" lvl="3" indent="-330200" algn="l">
              <a:lnSpc>
                <a:spcPct val="90000"/>
              </a:lnSpc>
              <a:spcBef>
                <a:spcPts val="1000"/>
              </a:spcBef>
              <a:spcAft>
                <a:spcPts val="0"/>
              </a:spcAft>
              <a:buSzPts val="1600"/>
              <a:buChar char="•"/>
              <a:defRPr sz="1600">
                <a:solidFill>
                  <a:schemeClr val="accent2"/>
                </a:solidFill>
              </a:defRPr>
            </a:lvl4pPr>
            <a:lvl5pPr marL="2286000" lvl="4" indent="-228600" algn="l">
              <a:lnSpc>
                <a:spcPct val="100000"/>
              </a:lnSpc>
              <a:spcBef>
                <a:spcPts val="2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2" name="Google Shape;362;p46"/>
          <p:cNvSpPr txBox="1">
            <a:spLocks noGrp="1"/>
          </p:cNvSpPr>
          <p:nvPr>
            <p:ph type="body" idx="2"/>
          </p:nvPr>
        </p:nvSpPr>
        <p:spPr>
          <a:xfrm>
            <a:off x="5343176" y="1977767"/>
            <a:ext cx="4227780" cy="178202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800"/>
              </a:spcBef>
              <a:spcAft>
                <a:spcPts val="0"/>
              </a:spcAft>
              <a:buSzPts val="1600"/>
              <a:buChar char="•"/>
              <a:defRPr sz="1600">
                <a:solidFill>
                  <a:srgbClr val="6A625B"/>
                </a:solidFill>
              </a:defRPr>
            </a:lvl2pPr>
            <a:lvl3pPr marL="1371600" lvl="2" indent="-330200" algn="l">
              <a:lnSpc>
                <a:spcPct val="90000"/>
              </a:lnSpc>
              <a:spcBef>
                <a:spcPts val="800"/>
              </a:spcBef>
              <a:spcAft>
                <a:spcPts val="0"/>
              </a:spcAft>
              <a:buSzPts val="1600"/>
              <a:buChar char="•"/>
              <a:defRPr sz="1600">
                <a:solidFill>
                  <a:srgbClr val="6A625B"/>
                </a:solidFill>
              </a:defRPr>
            </a:lvl3pPr>
            <a:lvl4pPr marL="1828800" lvl="3" indent="-330200" algn="l">
              <a:lnSpc>
                <a:spcPct val="90000"/>
              </a:lnSpc>
              <a:spcBef>
                <a:spcPts val="800"/>
              </a:spcBef>
              <a:spcAft>
                <a:spcPts val="0"/>
              </a:spcAft>
              <a:buSzPts val="1600"/>
              <a:buChar char="•"/>
              <a:defRPr sz="1600">
                <a:solidFill>
                  <a:srgbClr val="6A625B"/>
                </a:solidFill>
              </a:defRPr>
            </a:lvl4pPr>
            <a:lvl5pPr marL="2286000" lvl="4" indent="-228600" algn="l">
              <a:lnSpc>
                <a:spcPct val="90000"/>
              </a:lnSpc>
              <a:spcBef>
                <a:spcPts val="8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3" name="Google Shape;363;p46"/>
          <p:cNvSpPr txBox="1">
            <a:spLocks noGrp="1"/>
          </p:cNvSpPr>
          <p:nvPr>
            <p:ph type="body" idx="3"/>
          </p:nvPr>
        </p:nvSpPr>
        <p:spPr>
          <a:xfrm>
            <a:off x="568651" y="1419286"/>
            <a:ext cx="4398028"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4" name="Google Shape;364;p46"/>
          <p:cNvSpPr txBox="1">
            <a:spLocks noGrp="1"/>
          </p:cNvSpPr>
          <p:nvPr>
            <p:ph type="body" idx="4"/>
          </p:nvPr>
        </p:nvSpPr>
        <p:spPr>
          <a:xfrm>
            <a:off x="5343175" y="1419286"/>
            <a:ext cx="4227780"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5" name="Google Shape;365;p46"/>
          <p:cNvSpPr/>
          <p:nvPr/>
        </p:nvSpPr>
        <p:spPr>
          <a:xfrm rot="10800000" flipH="1">
            <a:off x="531476" y="189485"/>
            <a:ext cx="1141632" cy="1135756"/>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366" name="Google Shape;366;p46"/>
          <p:cNvSpPr>
            <a:spLocks noGrp="1"/>
          </p:cNvSpPr>
          <p:nvPr>
            <p:ph type="pic" idx="5"/>
          </p:nvPr>
        </p:nvSpPr>
        <p:spPr>
          <a:xfrm>
            <a:off x="530153" y="169439"/>
            <a:ext cx="1167426" cy="115506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7" name="Google Shape;367;p46"/>
          <p:cNvSpPr txBox="1">
            <a:spLocks noGrp="1"/>
          </p:cNvSpPr>
          <p:nvPr>
            <p:ph type="body" idx="6"/>
          </p:nvPr>
        </p:nvSpPr>
        <p:spPr>
          <a:xfrm>
            <a:off x="576072" y="5171988"/>
            <a:ext cx="4457628" cy="13729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600"/>
              <a:buNone/>
              <a:defRPr sz="1600">
                <a:solidFill>
                  <a:srgbClr val="6A625B"/>
                </a:solidFill>
              </a:defRPr>
            </a:lvl1pPr>
            <a:lvl2pPr marL="914400" lvl="1" indent="-330200" algn="l">
              <a:lnSpc>
                <a:spcPct val="90000"/>
              </a:lnSpc>
              <a:spcBef>
                <a:spcPts val="800"/>
              </a:spcBef>
              <a:spcAft>
                <a:spcPts val="0"/>
              </a:spcAft>
              <a:buSzPts val="1600"/>
              <a:buChar char="•"/>
              <a:defRPr sz="1600">
                <a:solidFill>
                  <a:srgbClr val="6A625B"/>
                </a:solidFill>
              </a:defRPr>
            </a:lvl2pPr>
            <a:lvl3pPr marL="1371600" lvl="2" indent="-228600" algn="l">
              <a:lnSpc>
                <a:spcPct val="90000"/>
              </a:lnSpc>
              <a:spcBef>
                <a:spcPts val="800"/>
              </a:spcBef>
              <a:spcAft>
                <a:spcPts val="0"/>
              </a:spcAft>
              <a:buSzPts val="1400"/>
              <a:buNone/>
              <a:defRPr sz="1400">
                <a:solidFill>
                  <a:srgbClr val="6A625B"/>
                </a:solidFill>
              </a:defRPr>
            </a:lvl3pPr>
            <a:lvl4pPr marL="1828800" lvl="3" indent="-330200" algn="l">
              <a:lnSpc>
                <a:spcPct val="90000"/>
              </a:lnSpc>
              <a:spcBef>
                <a:spcPts val="800"/>
              </a:spcBef>
              <a:spcAft>
                <a:spcPts val="0"/>
              </a:spcAft>
              <a:buSzPts val="1600"/>
              <a:buChar char="•"/>
              <a:defRPr sz="1600">
                <a:solidFill>
                  <a:srgbClr val="6A625B"/>
                </a:solidFill>
              </a:defRPr>
            </a:lvl4pPr>
            <a:lvl5pPr marL="2286000" lvl="4" indent="-228600" algn="l">
              <a:lnSpc>
                <a:spcPct val="90000"/>
              </a:lnSpc>
              <a:spcBef>
                <a:spcPts val="800"/>
              </a:spcBef>
              <a:spcAft>
                <a:spcPts val="0"/>
              </a:spcAft>
              <a:buSzPts val="1400"/>
              <a:buNone/>
              <a:defRPr sz="1600">
                <a:solidFill>
                  <a:srgbClr val="7C868D"/>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8" name="Google Shape;368;p46"/>
          <p:cNvSpPr txBox="1">
            <a:spLocks noGrp="1"/>
          </p:cNvSpPr>
          <p:nvPr>
            <p:ph type="body" idx="7"/>
          </p:nvPr>
        </p:nvSpPr>
        <p:spPr>
          <a:xfrm>
            <a:off x="576072" y="4613507"/>
            <a:ext cx="4434537" cy="46672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100"/>
              </a:spcBef>
              <a:spcAft>
                <a:spcPts val="0"/>
              </a:spcAft>
              <a:buSzPts val="1800"/>
              <a:buNone/>
              <a:defRPr sz="1800" b="1"/>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69" name="Google Shape;369;p46" descr="Picture 23"/>
          <p:cNvPicPr preferRelativeResize="0"/>
          <p:nvPr/>
        </p:nvPicPr>
        <p:blipFill rotWithShape="1">
          <a:blip r:embed="rId2">
            <a:alphaModFix/>
          </a:blip>
          <a:srcRect/>
          <a:stretch/>
        </p:blipFill>
        <p:spPr>
          <a:xfrm>
            <a:off x="11320472" y="6257915"/>
            <a:ext cx="616302" cy="431413"/>
          </a:xfrm>
          <a:prstGeom prst="rect">
            <a:avLst/>
          </a:prstGeom>
          <a:noFill/>
          <a:ln>
            <a:noFill/>
          </a:ln>
        </p:spPr>
      </p:pic>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Guide Placement ">
  <p:cSld name="Guide Placement ">
    <p:spTree>
      <p:nvGrpSpPr>
        <p:cNvPr id="1" name="Shape 370"/>
        <p:cNvGrpSpPr/>
        <p:nvPr/>
      </p:nvGrpSpPr>
      <p:grpSpPr>
        <a:xfrm>
          <a:off x="0" y="0"/>
          <a:ext cx="0" cy="0"/>
          <a:chOff x="0" y="0"/>
          <a:chExt cx="0" cy="0"/>
        </a:xfrm>
      </p:grpSpPr>
      <p:sp>
        <p:nvSpPr>
          <p:cNvPr id="371" name="Google Shape;371;p47"/>
          <p:cNvSpPr/>
          <p:nvPr/>
        </p:nvSpPr>
        <p:spPr>
          <a:xfrm>
            <a:off x="7084695" y="2188105"/>
            <a:ext cx="4433888" cy="3908736"/>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1"/>
                </a:solidFill>
                <a:latin typeface="Arial"/>
                <a:ea typeface="Arial"/>
                <a:cs typeface="Arial"/>
                <a:sym typeface="Arial"/>
              </a:rPr>
              <a:t>Realigning Guides</a:t>
            </a:r>
            <a:endParaRPr sz="1600" b="0" i="0" u="none" strike="noStrike" cap="none">
              <a:solidFill>
                <a:schemeClr val="accent1"/>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200"/>
              <a:buFont typeface="Arial"/>
              <a:buNone/>
            </a:pPr>
            <a:r>
              <a:rPr lang="en-US" sz="1200" b="0" i="0" u="none" strike="noStrike" cap="none">
                <a:solidFill>
                  <a:schemeClr val="accent2"/>
                </a:solidFill>
                <a:latin typeface="Arial"/>
                <a:ea typeface="Arial"/>
                <a:cs typeface="Arial"/>
                <a:sym typeface="Arial"/>
              </a:rPr>
              <a:t>Guides can can easily be bumped and moved accidentally.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200"/>
              <a:buFont typeface="Arial"/>
              <a:buNone/>
            </a:pPr>
            <a:r>
              <a:rPr lang="en-US" sz="1200" b="0" i="0" u="none" strike="noStrike" cap="none">
                <a:solidFill>
                  <a:schemeClr val="accent2"/>
                </a:solidFill>
                <a:latin typeface="Arial"/>
                <a:ea typeface="Arial"/>
                <a:cs typeface="Arial"/>
                <a:sym typeface="Arial"/>
              </a:rPr>
              <a:t>This slide layout show you how to reset your guides.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200"/>
              <a:buFont typeface="Arial"/>
              <a:buNone/>
            </a:pPr>
            <a:r>
              <a:rPr lang="en-US" sz="1200" b="1" i="0" u="none" strike="noStrike" cap="none">
                <a:solidFill>
                  <a:schemeClr val="accent2"/>
                </a:solidFill>
                <a:latin typeface="Arial"/>
                <a:ea typeface="Arial"/>
                <a:cs typeface="Arial"/>
                <a:sym typeface="Arial"/>
              </a:rPr>
              <a:t>NOTE: </a:t>
            </a:r>
            <a:r>
              <a:rPr lang="en-US" sz="1200" b="0" i="0" u="none" strike="noStrike" cap="none">
                <a:solidFill>
                  <a:schemeClr val="accent2"/>
                </a:solidFill>
                <a:latin typeface="Arial"/>
                <a:ea typeface="Arial"/>
                <a:cs typeface="Arial"/>
                <a:sym typeface="Arial"/>
              </a:rPr>
              <a:t>When working on any older deck, be sure to check and ensure that the guides in your deck are 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Turn on your guides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Insert a new slide the using the Guide Layout slide option.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Do your guides align with the orange lines in the new slide?  </a:t>
            </a:r>
            <a:r>
              <a:rPr lang="en-US" sz="1200" b="0" i="0" u="none" strike="noStrike" cap="none">
                <a:solidFill>
                  <a:schemeClr val="accent2"/>
                </a:solidFill>
                <a:latin typeface="Arial"/>
                <a:ea typeface="Arial"/>
                <a:cs typeface="Arial"/>
                <a:sym typeface="Arial"/>
              </a:rPr>
              <a:t>If yes, your guides are set, if not, proceed then realign each of the lines to line up with the lines shown on this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Once guides are reset, delete the Guide Layout Slide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300"/>
              <a:buFont typeface="Arial"/>
              <a:buNone/>
            </a:pPr>
            <a:endParaRPr sz="1300" b="0" i="0" u="none" strike="noStrike" cap="none">
              <a:solidFill>
                <a:schemeClr val="accent2"/>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300"/>
              <a:buFont typeface="Arial"/>
              <a:buNone/>
            </a:pPr>
            <a:endParaRPr sz="1300" b="0" i="0" u="none" strike="noStrike" cap="none">
              <a:solidFill>
                <a:schemeClr val="accent2"/>
              </a:solidFill>
              <a:latin typeface="Arial"/>
              <a:ea typeface="Arial"/>
              <a:cs typeface="Arial"/>
              <a:sym typeface="Arial"/>
            </a:endParaRPr>
          </a:p>
        </p:txBody>
      </p:sp>
      <p:sp>
        <p:nvSpPr>
          <p:cNvPr id="372" name="Google Shape;372;p47"/>
          <p:cNvSpPr txBox="1"/>
          <p:nvPr/>
        </p:nvSpPr>
        <p:spPr>
          <a:xfrm>
            <a:off x="1046480" y="2188105"/>
            <a:ext cx="4724400" cy="3525837"/>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What are Drawing Guides?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lines that that appear on all pages in the same spot, but don’t show up when you print or view deck in Show mode.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template has pre-made guides that delineate where your workspace is.  </a:t>
            </a:r>
            <a:br>
              <a:rPr lang="en-US" sz="1200" b="1" i="0" u="none" strike="noStrike" cap="none">
                <a:solidFill>
                  <a:schemeClr val="accent2"/>
                </a:solidFill>
                <a:latin typeface="Arial"/>
                <a:ea typeface="Arial"/>
                <a:cs typeface="Arial"/>
                <a:sym typeface="Arial"/>
              </a:rPr>
            </a:br>
            <a:br>
              <a:rPr lang="en-US" sz="1200" b="1" i="0" u="none" strike="noStrike" cap="none">
                <a:solidFill>
                  <a:schemeClr val="accent1"/>
                </a:solidFill>
                <a:latin typeface="Arial"/>
                <a:ea typeface="Arial"/>
                <a:cs typeface="Arial"/>
                <a:sym typeface="Arial"/>
              </a:rPr>
            </a:br>
            <a:r>
              <a:rPr lang="en-US" sz="1600" b="1" i="0" u="none" strike="noStrike" cap="none">
                <a:solidFill>
                  <a:schemeClr val="accent1"/>
                </a:solidFill>
                <a:latin typeface="Arial"/>
                <a:ea typeface="Arial"/>
                <a:cs typeface="Arial"/>
                <a:sym typeface="Arial"/>
              </a:rPr>
              <a:t>How to Turn Guides On and Off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Windows: </a:t>
            </a:r>
            <a:r>
              <a:rPr lang="en-US" sz="1200" b="0" i="0" u="none" strike="noStrike" cap="none">
                <a:solidFill>
                  <a:schemeClr val="accent2"/>
                </a:solidFill>
                <a:latin typeface="Arial"/>
                <a:ea typeface="Arial"/>
                <a:cs typeface="Arial"/>
                <a:sym typeface="Arial"/>
              </a:rPr>
              <a:t>ALT + F9 or Right click in blue area off workspace &gt;Grids and Guides&gt;Display Drawing Guides on 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2011: </a:t>
            </a:r>
            <a:r>
              <a:rPr lang="en-US" sz="1200" b="0" i="0" u="none" strike="noStrike" cap="none">
                <a:solidFill>
                  <a:schemeClr val="accent2"/>
                </a:solidFill>
                <a:latin typeface="Arial"/>
                <a:ea typeface="Arial"/>
                <a:cs typeface="Arial"/>
                <a:sym typeface="Arial"/>
              </a:rPr>
              <a:t>Control + Option + Command + G or </a:t>
            </a:r>
            <a:br>
              <a:rPr lang="en-US" sz="1200" b="0" i="0" u="none" strike="noStrike" cap="none">
                <a:solidFill>
                  <a:schemeClr val="accent2"/>
                </a:solidFill>
                <a:latin typeface="Arial"/>
                <a:ea typeface="Arial"/>
                <a:cs typeface="Arial"/>
                <a:sym typeface="Arial"/>
              </a:rPr>
            </a:br>
            <a:r>
              <a:rPr lang="en-US" sz="1200" b="0" i="0" u="none" strike="noStrike" cap="none">
                <a:solidFill>
                  <a:schemeClr val="accent2"/>
                </a:solidFill>
                <a:latin typeface="Arial"/>
                <a:ea typeface="Arial"/>
                <a:cs typeface="Arial"/>
                <a:sym typeface="Arial"/>
              </a:rPr>
              <a:t>View&gt;Guides&gt;Static Guides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2008:   </a:t>
            </a:r>
            <a:r>
              <a:rPr lang="en-US" sz="1200" b="0" i="0" u="none" strike="noStrike" cap="none">
                <a:solidFill>
                  <a:schemeClr val="accent2"/>
                </a:solidFill>
                <a:latin typeface="Arial"/>
                <a:ea typeface="Arial"/>
                <a:cs typeface="Arial"/>
                <a:sym typeface="Arial"/>
              </a:rPr>
              <a:t>Command + G or View&gt;Guides&gt;Static Guides</a:t>
            </a:r>
            <a:endParaRPr sz="1400" b="0" i="0" u="none" strike="noStrike" cap="none">
              <a:solidFill>
                <a:srgbClr val="000000"/>
              </a:solidFill>
              <a:latin typeface="Arial"/>
              <a:ea typeface="Arial"/>
              <a:cs typeface="Arial"/>
              <a:sym typeface="Arial"/>
            </a:endParaRPr>
          </a:p>
        </p:txBody>
      </p:sp>
      <p:sp>
        <p:nvSpPr>
          <p:cNvPr id="373" name="Google Shape;373;p47"/>
          <p:cNvSpPr txBox="1"/>
          <p:nvPr/>
        </p:nvSpPr>
        <p:spPr>
          <a:xfrm>
            <a:off x="7497766" y="1756093"/>
            <a:ext cx="3659187" cy="46196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accent1"/>
                </a:solidFill>
                <a:latin typeface="Arial"/>
                <a:ea typeface="Arial"/>
                <a:cs typeface="Arial"/>
                <a:sym typeface="Arial"/>
              </a:rPr>
              <a:t>The left and right top and bottom corners only area you should work within on your slides.</a:t>
            </a:r>
            <a:endParaRPr sz="1400" b="0" i="0" u="none" strike="noStrike" cap="none">
              <a:solidFill>
                <a:srgbClr val="000000"/>
              </a:solidFill>
              <a:latin typeface="Arial"/>
              <a:ea typeface="Arial"/>
              <a:cs typeface="Arial"/>
              <a:sym typeface="Arial"/>
            </a:endParaRPr>
          </a:p>
        </p:txBody>
      </p:sp>
      <p:cxnSp>
        <p:nvCxnSpPr>
          <p:cNvPr id="374" name="Google Shape;374;p47"/>
          <p:cNvCxnSpPr/>
          <p:nvPr/>
        </p:nvCxnSpPr>
        <p:spPr>
          <a:xfrm rot="10800000">
            <a:off x="6094413" y="-5452495"/>
            <a:ext cx="0" cy="12188825"/>
          </a:xfrm>
          <a:prstGeom prst="straightConnector1">
            <a:avLst/>
          </a:prstGeom>
          <a:noFill/>
          <a:ln w="19050" cap="flat" cmpd="sng">
            <a:solidFill>
              <a:schemeClr val="accent3"/>
            </a:solidFill>
            <a:prstDash val="solid"/>
            <a:round/>
            <a:headEnd type="none" w="sm" len="sm"/>
            <a:tailEnd type="none" w="sm" len="sm"/>
          </a:ln>
        </p:spPr>
      </p:cxnSp>
      <p:grpSp>
        <p:nvGrpSpPr>
          <p:cNvPr id="375" name="Google Shape;375;p47"/>
          <p:cNvGrpSpPr/>
          <p:nvPr/>
        </p:nvGrpSpPr>
        <p:grpSpPr>
          <a:xfrm>
            <a:off x="501677" y="-4616347"/>
            <a:ext cx="11185762" cy="17178424"/>
            <a:chOff x="501677" y="-4616347"/>
            <a:chExt cx="11185762" cy="17178424"/>
          </a:xfrm>
        </p:grpSpPr>
        <p:cxnSp>
          <p:nvCxnSpPr>
            <p:cNvPr id="376" name="Google Shape;376;p47"/>
            <p:cNvCxnSpPr/>
            <p:nvPr/>
          </p:nvCxnSpPr>
          <p:spPr>
            <a:xfrm>
              <a:off x="581025"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377" name="Google Shape;377;p47"/>
            <p:cNvCxnSpPr/>
            <p:nvPr/>
          </p:nvCxnSpPr>
          <p:spPr>
            <a:xfrm>
              <a:off x="11618913" y="-1588"/>
              <a:ext cx="0" cy="6858001"/>
            </a:xfrm>
            <a:prstGeom prst="straightConnector1">
              <a:avLst/>
            </a:prstGeom>
            <a:noFill/>
            <a:ln w="19050" cap="flat" cmpd="sng">
              <a:solidFill>
                <a:schemeClr val="accent3"/>
              </a:solidFill>
              <a:prstDash val="solid"/>
              <a:round/>
              <a:headEnd type="none" w="sm" len="sm"/>
              <a:tailEnd type="none" w="sm" len="sm"/>
            </a:ln>
          </p:spPr>
        </p:cxnSp>
        <p:cxnSp>
          <p:nvCxnSpPr>
            <p:cNvPr id="378" name="Google Shape;378;p47"/>
            <p:cNvCxnSpPr/>
            <p:nvPr/>
          </p:nvCxnSpPr>
          <p:spPr>
            <a:xfrm rot="10800000">
              <a:off x="6094413" y="114278"/>
              <a:ext cx="0" cy="12188825"/>
            </a:xfrm>
            <a:prstGeom prst="straightConnector1">
              <a:avLst/>
            </a:prstGeom>
            <a:noFill/>
            <a:ln w="9525" cap="flat" cmpd="sng">
              <a:solidFill>
                <a:schemeClr val="accent3"/>
              </a:solidFill>
              <a:prstDash val="solid"/>
              <a:round/>
              <a:headEnd type="none" w="sm" len="sm"/>
              <a:tailEnd type="none" w="sm" len="sm"/>
            </a:ln>
          </p:spPr>
        </p:cxnSp>
        <p:cxnSp>
          <p:nvCxnSpPr>
            <p:cNvPr id="379" name="Google Shape;379;p47"/>
            <p:cNvCxnSpPr/>
            <p:nvPr/>
          </p:nvCxnSpPr>
          <p:spPr>
            <a:xfrm rot="10800000">
              <a:off x="6094413" y="-4336461"/>
              <a:ext cx="0" cy="12188825"/>
            </a:xfrm>
            <a:prstGeom prst="straightConnector1">
              <a:avLst/>
            </a:prstGeom>
            <a:noFill/>
            <a:ln w="19050" cap="flat" cmpd="sng">
              <a:solidFill>
                <a:schemeClr val="accent3"/>
              </a:solidFill>
              <a:prstDash val="solid"/>
              <a:round/>
              <a:headEnd type="none" w="sm" len="sm"/>
              <a:tailEnd type="none" w="sm" len="sm"/>
            </a:ln>
          </p:spPr>
        </p:cxnSp>
        <p:sp>
          <p:nvSpPr>
            <p:cNvPr id="380" name="Google Shape;380;p47"/>
            <p:cNvSpPr/>
            <p:nvPr/>
          </p:nvSpPr>
          <p:spPr>
            <a:xfrm rot="8100000" flipH="1">
              <a:off x="11244283" y="1765038"/>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1" name="Google Shape;381;p47"/>
            <p:cNvSpPr/>
            <p:nvPr/>
          </p:nvSpPr>
          <p:spPr>
            <a:xfrm rot="-8100000">
              <a:off x="580248" y="1765038"/>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2" name="Google Shape;382;p47"/>
            <p:cNvSpPr/>
            <p:nvPr/>
          </p:nvSpPr>
          <p:spPr>
            <a:xfrm rot="2700000">
              <a:off x="11244282" y="5638833"/>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3" name="Google Shape;383;p47"/>
            <p:cNvSpPr/>
            <p:nvPr/>
          </p:nvSpPr>
          <p:spPr>
            <a:xfrm rot="-2700000" flipH="1">
              <a:off x="580248" y="5638833"/>
              <a:ext cx="364585" cy="373248"/>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84" name="Google Shape;384;p47"/>
            <p:cNvCxnSpPr/>
            <p:nvPr/>
          </p:nvCxnSpPr>
          <p:spPr>
            <a:xfrm rot="10800000">
              <a:off x="6094413" y="-4616347"/>
              <a:ext cx="0" cy="12188825"/>
            </a:xfrm>
            <a:prstGeom prst="straightConnector1">
              <a:avLst/>
            </a:prstGeom>
            <a:noFill/>
            <a:ln w="19050" cap="flat" cmpd="sng">
              <a:solidFill>
                <a:schemeClr val="accent3"/>
              </a:solidFill>
              <a:prstDash val="solid"/>
              <a:round/>
              <a:headEnd type="none" w="sm" len="sm"/>
              <a:tailEnd type="none" w="sm" len="sm"/>
            </a:ln>
          </p:spPr>
        </p:cxnSp>
        <p:cxnSp>
          <p:nvCxnSpPr>
            <p:cNvPr id="385" name="Google Shape;385;p47"/>
            <p:cNvCxnSpPr/>
            <p:nvPr/>
          </p:nvCxnSpPr>
          <p:spPr>
            <a:xfrm rot="10800000">
              <a:off x="6094413" y="373253"/>
              <a:ext cx="0" cy="12188825"/>
            </a:xfrm>
            <a:prstGeom prst="straightConnector1">
              <a:avLst/>
            </a:prstGeom>
            <a:noFill/>
            <a:ln w="9525" cap="flat" cmpd="sng">
              <a:solidFill>
                <a:schemeClr val="accent3"/>
              </a:solidFill>
              <a:prstDash val="solid"/>
              <a:round/>
              <a:headEnd type="none" w="sm" len="sm"/>
              <a:tailEnd type="none" w="sm" len="sm"/>
            </a:ln>
          </p:spPr>
        </p:cxnSp>
      </p:grpSp>
      <p:sp>
        <p:nvSpPr>
          <p:cNvPr id="386" name="Google Shape;386;p47"/>
          <p:cNvSpPr/>
          <p:nvPr/>
        </p:nvSpPr>
        <p:spPr>
          <a:xfrm>
            <a:off x="7122513" y="5632798"/>
            <a:ext cx="3980779" cy="841224"/>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How to Create a New Guide Line</a:t>
            </a: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Select a guide, hold down the Option key and drag.  This will duplicate the line</a:t>
            </a:r>
            <a:endParaRPr sz="1300" b="0" i="0" u="none" strike="noStrike" cap="none">
              <a:solidFill>
                <a:schemeClr val="accent2"/>
              </a:solidFill>
              <a:latin typeface="Arial"/>
              <a:ea typeface="Arial"/>
              <a:cs typeface="Arial"/>
              <a:sym typeface="Arial"/>
            </a:endParaRPr>
          </a:p>
        </p:txBody>
      </p:sp>
      <p:sp>
        <p:nvSpPr>
          <p:cNvPr id="387" name="Google Shape;387;p47"/>
          <p:cNvSpPr txBox="1">
            <a:spLocks noGrp="1"/>
          </p:cNvSpPr>
          <p:nvPr>
            <p:ph type="title"/>
          </p:nvPr>
        </p:nvSpPr>
        <p:spPr>
          <a:xfrm>
            <a:off x="571500" y="63503"/>
            <a:ext cx="11617326"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47"/>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89"/>
        <p:cNvGrpSpPr/>
        <p:nvPr/>
      </p:nvGrpSpPr>
      <p:grpSpPr>
        <a:xfrm>
          <a:off x="0" y="0"/>
          <a:ext cx="0" cy="0"/>
          <a:chOff x="0" y="0"/>
          <a:chExt cx="0" cy="0"/>
        </a:xfrm>
      </p:grpSpPr>
      <p:sp>
        <p:nvSpPr>
          <p:cNvPr id="390" name="Google Shape;390;p48"/>
          <p:cNvSpPr txBox="1">
            <a:spLocks noGrp="1"/>
          </p:cNvSpPr>
          <p:nvPr>
            <p:ph type="body" idx="1"/>
          </p:nvPr>
        </p:nvSpPr>
        <p:spPr>
          <a:xfrm>
            <a:off x="260062" y="1396819"/>
            <a:ext cx="11711482" cy="420785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Font typeface="Noto Sans Symbols"/>
              <a:buChar char="❖"/>
              <a:defRPr b="0" i="0">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b="0" i="0">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Font typeface="Courier New"/>
              <a:buChar char="o"/>
              <a:defRPr b="0" i="0">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Font typeface="Noto Sans Symbols"/>
              <a:buChar char="▪"/>
              <a:defRPr b="0" i="0">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48"/>
          <p:cNvSpPr txBox="1">
            <a:spLocks noGrp="1"/>
          </p:cNvSpPr>
          <p:nvPr>
            <p:ph type="sldNum" idx="12"/>
          </p:nvPr>
        </p:nvSpPr>
        <p:spPr>
          <a:xfrm>
            <a:off x="9426197" y="6418788"/>
            <a:ext cx="2742486"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Arial"/>
                <a:ea typeface="Arial"/>
                <a:cs typeface="Arial"/>
                <a:sym typeface="Arial"/>
              </a:defRPr>
            </a:lvl1pPr>
            <a:lvl2pPr marL="0" marR="0" lvl="1" indent="0" algn="r">
              <a:spcBef>
                <a:spcPts val="0"/>
              </a:spcBef>
              <a:buNone/>
              <a:defRPr sz="1200" b="0" i="0" u="none" strike="noStrike" cap="none">
                <a:solidFill>
                  <a:srgbClr val="888888"/>
                </a:solidFill>
                <a:latin typeface="Arial"/>
                <a:ea typeface="Arial"/>
                <a:cs typeface="Arial"/>
                <a:sym typeface="Arial"/>
              </a:defRPr>
            </a:lvl2pPr>
            <a:lvl3pPr marL="0" marR="0" lvl="2" indent="0" algn="r">
              <a:spcBef>
                <a:spcPts val="0"/>
              </a:spcBef>
              <a:buNone/>
              <a:defRPr sz="1200" b="0" i="0" u="none" strike="noStrike" cap="none">
                <a:solidFill>
                  <a:srgbClr val="888888"/>
                </a:solidFill>
                <a:latin typeface="Arial"/>
                <a:ea typeface="Arial"/>
                <a:cs typeface="Arial"/>
                <a:sym typeface="Arial"/>
              </a:defRPr>
            </a:lvl3pPr>
            <a:lvl4pPr marL="0" marR="0" lvl="3" indent="0" algn="r">
              <a:spcBef>
                <a:spcPts val="0"/>
              </a:spcBef>
              <a:buNone/>
              <a:defRPr sz="1200" b="0" i="0" u="none" strike="noStrike" cap="none">
                <a:solidFill>
                  <a:srgbClr val="888888"/>
                </a:solidFill>
                <a:latin typeface="Arial"/>
                <a:ea typeface="Arial"/>
                <a:cs typeface="Arial"/>
                <a:sym typeface="Arial"/>
              </a:defRPr>
            </a:lvl4pPr>
            <a:lvl5pPr marL="0" marR="0" lvl="4" indent="0" algn="r">
              <a:spcBef>
                <a:spcPts val="0"/>
              </a:spcBef>
              <a:buNone/>
              <a:defRPr sz="1200" b="0" i="0" u="none" strike="noStrike" cap="none">
                <a:solidFill>
                  <a:srgbClr val="888888"/>
                </a:solidFill>
                <a:latin typeface="Arial"/>
                <a:ea typeface="Arial"/>
                <a:cs typeface="Arial"/>
                <a:sym typeface="Arial"/>
              </a:defRPr>
            </a:lvl5pPr>
            <a:lvl6pPr marL="0" marR="0" lvl="5" indent="0" algn="r">
              <a:spcBef>
                <a:spcPts val="0"/>
              </a:spcBef>
              <a:buNone/>
              <a:defRPr sz="1200" b="0" i="0" u="none" strike="noStrike" cap="none">
                <a:solidFill>
                  <a:srgbClr val="888888"/>
                </a:solidFill>
                <a:latin typeface="Arial"/>
                <a:ea typeface="Arial"/>
                <a:cs typeface="Arial"/>
                <a:sym typeface="Arial"/>
              </a:defRPr>
            </a:lvl6pPr>
            <a:lvl7pPr marL="0" marR="0" lvl="6" indent="0" algn="r">
              <a:spcBef>
                <a:spcPts val="0"/>
              </a:spcBef>
              <a:buNone/>
              <a:defRPr sz="1200" b="0" i="0" u="none" strike="noStrike" cap="none">
                <a:solidFill>
                  <a:srgbClr val="888888"/>
                </a:solidFill>
                <a:latin typeface="Arial"/>
                <a:ea typeface="Arial"/>
                <a:cs typeface="Arial"/>
                <a:sym typeface="Arial"/>
              </a:defRPr>
            </a:lvl7pPr>
            <a:lvl8pPr marL="0" marR="0" lvl="7" indent="0" algn="r">
              <a:spcBef>
                <a:spcPts val="0"/>
              </a:spcBef>
              <a:buNone/>
              <a:defRPr sz="1200" b="0" i="0" u="none" strike="noStrike" cap="none">
                <a:solidFill>
                  <a:srgbClr val="888888"/>
                </a:solidFill>
                <a:latin typeface="Arial"/>
                <a:ea typeface="Arial"/>
                <a:cs typeface="Arial"/>
                <a:sym typeface="Arial"/>
              </a:defRPr>
            </a:lvl8pPr>
            <a:lvl9pPr marL="0" marR="0" lvl="8" indent="0" algn="r">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92" name="Google Shape;392;p48"/>
          <p:cNvSpPr/>
          <p:nvPr/>
        </p:nvSpPr>
        <p:spPr>
          <a:xfrm>
            <a:off x="0" y="1"/>
            <a:ext cx="12188825" cy="714858"/>
          </a:xfrm>
          <a:prstGeom prst="rect">
            <a:avLst/>
          </a:pr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93" name="Google Shape;393;p48"/>
          <p:cNvPicPr preferRelativeResize="0"/>
          <p:nvPr/>
        </p:nvPicPr>
        <p:blipFill rotWithShape="1">
          <a:blip r:embed="rId2">
            <a:alphaModFix/>
          </a:blip>
          <a:srcRect/>
          <a:stretch/>
        </p:blipFill>
        <p:spPr>
          <a:xfrm>
            <a:off x="10593675" y="132548"/>
            <a:ext cx="1316393" cy="476096"/>
          </a:xfrm>
          <a:prstGeom prst="rect">
            <a:avLst/>
          </a:prstGeom>
          <a:noFill/>
          <a:ln>
            <a:noFill/>
          </a:ln>
        </p:spPr>
      </p:pic>
      <p:cxnSp>
        <p:nvCxnSpPr>
          <p:cNvPr id="394" name="Google Shape;394;p48"/>
          <p:cNvCxnSpPr/>
          <p:nvPr/>
        </p:nvCxnSpPr>
        <p:spPr>
          <a:xfrm>
            <a:off x="10419502" y="27613"/>
            <a:ext cx="0" cy="990600"/>
          </a:xfrm>
          <a:prstGeom prst="straightConnector1">
            <a:avLst/>
          </a:prstGeom>
          <a:noFill/>
          <a:ln w="9525" cap="flat" cmpd="sng">
            <a:solidFill>
              <a:srgbClr val="F2F2F2"/>
            </a:solidFill>
            <a:prstDash val="solid"/>
            <a:miter lim="800000"/>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 - Basic">
  <p:cSld name="D - Basic">
    <p:spTree>
      <p:nvGrpSpPr>
        <p:cNvPr id="1" name="Shape 403"/>
        <p:cNvGrpSpPr/>
        <p:nvPr/>
      </p:nvGrpSpPr>
      <p:grpSpPr>
        <a:xfrm>
          <a:off x="0" y="0"/>
          <a:ext cx="0" cy="0"/>
          <a:chOff x="0" y="0"/>
          <a:chExt cx="0" cy="0"/>
        </a:xfrm>
      </p:grpSpPr>
      <p:sp>
        <p:nvSpPr>
          <p:cNvPr id="404" name="Google Shape;404;p5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05" name="Google Shape;405;p50"/>
          <p:cNvSpPr txBox="1">
            <a:spLocks noGrp="1"/>
          </p:cNvSpPr>
          <p:nvPr>
            <p:ph type="body" idx="1"/>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6" name="Google Shape;406;p50"/>
          <p:cNvSpPr txBox="1">
            <a:spLocks noGrp="1"/>
          </p:cNvSpPr>
          <p:nvPr>
            <p:ph type="body" idx="2"/>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7" name="Google Shape;407;p50"/>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X - Corporate Presentation Cover">
  <p:cSld name="X - Corporate Presentation Cover">
    <p:bg>
      <p:bgPr>
        <a:solidFill>
          <a:srgbClr val="178BD1"/>
        </a:solidFill>
        <a:effectLst/>
      </p:bgPr>
    </p:bg>
    <p:spTree>
      <p:nvGrpSpPr>
        <p:cNvPr id="1" name="Shape 408"/>
        <p:cNvGrpSpPr/>
        <p:nvPr/>
      </p:nvGrpSpPr>
      <p:grpSpPr>
        <a:xfrm>
          <a:off x="0" y="0"/>
          <a:ext cx="0" cy="0"/>
          <a:chOff x="0" y="0"/>
          <a:chExt cx="0" cy="0"/>
        </a:xfrm>
      </p:grpSpPr>
      <p:pic>
        <p:nvPicPr>
          <p:cNvPr id="409" name="Google Shape;409;p51"/>
          <p:cNvPicPr preferRelativeResize="0"/>
          <p:nvPr/>
        </p:nvPicPr>
        <p:blipFill rotWithShape="1">
          <a:blip r:embed="rId2">
            <a:alphaModFix/>
          </a:blip>
          <a:srcRect l="9"/>
          <a:stretch/>
        </p:blipFill>
        <p:spPr>
          <a:xfrm>
            <a:off x="-13925" y="-14075"/>
            <a:ext cx="12232330" cy="6881679"/>
          </a:xfrm>
          <a:prstGeom prst="rect">
            <a:avLst/>
          </a:prstGeom>
          <a:noFill/>
          <a:ln>
            <a:noFill/>
          </a:ln>
        </p:spPr>
      </p:pic>
      <p:sp>
        <p:nvSpPr>
          <p:cNvPr id="410" name="Google Shape;410;p51"/>
          <p:cNvSpPr txBox="1">
            <a:spLocks noGrp="1"/>
          </p:cNvSpPr>
          <p:nvPr>
            <p:ph type="ctrTitle"/>
          </p:nvPr>
        </p:nvSpPr>
        <p:spPr>
          <a:xfrm>
            <a:off x="1050607" y="2276141"/>
            <a:ext cx="3803700" cy="12984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chemeClr val="accent1"/>
              </a:buClr>
              <a:buSzPts val="1500"/>
              <a:buFont typeface="Arial"/>
              <a:buNone/>
              <a:defRPr sz="40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11" name="Google Shape;411;p51"/>
          <p:cNvSpPr txBox="1">
            <a:spLocks noGrp="1"/>
          </p:cNvSpPr>
          <p:nvPr>
            <p:ph type="subTitle" idx="1"/>
          </p:nvPr>
        </p:nvSpPr>
        <p:spPr>
          <a:xfrm>
            <a:off x="1294747" y="3521208"/>
            <a:ext cx="3315600" cy="4767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100"/>
              </a:spcBef>
              <a:spcAft>
                <a:spcPts val="0"/>
              </a:spcAft>
              <a:buClr>
                <a:srgbClr val="7F7F7F"/>
              </a:buClr>
              <a:buSzPts val="2000"/>
              <a:buFont typeface="Arial"/>
              <a:buNone/>
              <a:defRPr sz="2000" b="0" i="0" u="none" strike="noStrike" cap="none">
                <a:solidFill>
                  <a:schemeClr val="accen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2" name="Google Shape;412;p51"/>
          <p:cNvSpPr txBox="1">
            <a:spLocks noGrp="1"/>
          </p:cNvSpPr>
          <p:nvPr>
            <p:ph type="body" idx="2"/>
          </p:nvPr>
        </p:nvSpPr>
        <p:spPr>
          <a:xfrm>
            <a:off x="1294747" y="4624383"/>
            <a:ext cx="3315600" cy="2355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7F7F7F"/>
              </a:buClr>
              <a:buSzPts val="1600"/>
              <a:buFont typeface="Arial"/>
              <a:buNone/>
              <a:defRPr sz="1600" b="0" i="0" u="none" strike="noStrike" cap="none">
                <a:solidFill>
                  <a:schemeClr val="accent1"/>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600"/>
              <a:buFont typeface="Arial"/>
              <a:buNone/>
              <a:defRPr sz="15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500"/>
              <a:buFont typeface="Arial"/>
              <a:buNone/>
              <a:defRPr sz="15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300"/>
              </a:spcBef>
              <a:spcAft>
                <a:spcPts val="0"/>
              </a:spcAft>
              <a:buClr>
                <a:schemeClr val="lt1"/>
              </a:buClr>
              <a:buSzPts val="15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13" name="Google Shape;413;p51"/>
          <p:cNvSpPr txBox="1">
            <a:spLocks noGrp="1"/>
          </p:cNvSpPr>
          <p:nvPr>
            <p:ph type="body" idx="3"/>
          </p:nvPr>
        </p:nvSpPr>
        <p:spPr>
          <a:xfrm>
            <a:off x="1294747" y="4380895"/>
            <a:ext cx="3315600" cy="204900"/>
          </a:xfrm>
          <a:prstGeom prst="rect">
            <a:avLst/>
          </a:prstGeom>
          <a:noFill/>
          <a:ln>
            <a:noFill/>
          </a:ln>
        </p:spPr>
        <p:txBody>
          <a:bodyPr spcFirstLastPara="1" wrap="square" lIns="91425" tIns="91425" rIns="91425" bIns="91425" anchor="t" anchorCtr="0">
            <a:noAutofit/>
          </a:bodyPr>
          <a:lstStyle>
            <a:lvl1pPr marL="457200" marR="0" lvl="0" indent="-330200" algn="ctr" rtl="0">
              <a:lnSpc>
                <a:spcPct val="95000"/>
              </a:lnSpc>
              <a:spcBef>
                <a:spcPts val="0"/>
              </a:spcBef>
              <a:spcAft>
                <a:spcPts val="0"/>
              </a:spcAft>
              <a:buClr>
                <a:srgbClr val="7F7F7F"/>
              </a:buClr>
              <a:buSzPts val="1600"/>
              <a:buFont typeface="Arial"/>
              <a:buChar char="​"/>
              <a:defRPr sz="1600" b="0" i="0" u="none" strike="noStrike" cap="none">
                <a:solidFill>
                  <a:schemeClr val="accen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59"/>
        <p:cNvGrpSpPr/>
        <p:nvPr/>
      </p:nvGrpSpPr>
      <p:grpSpPr>
        <a:xfrm>
          <a:off x="0" y="0"/>
          <a:ext cx="0" cy="0"/>
          <a:chOff x="0" y="0"/>
          <a:chExt cx="0" cy="0"/>
        </a:xfrm>
      </p:grpSpPr>
      <p:pic>
        <p:nvPicPr>
          <p:cNvPr id="60" name="Google Shape;60;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1" name="Google Shape;61;p6"/>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3" name="Google Shape;63;p6"/>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4" name="Google Shape;64;p6"/>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5" name="Google Shape;65;p6"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414"/>
        <p:cNvGrpSpPr/>
        <p:nvPr/>
      </p:nvGrpSpPr>
      <p:grpSpPr>
        <a:xfrm>
          <a:off x="0" y="0"/>
          <a:ext cx="0" cy="0"/>
          <a:chOff x="0" y="0"/>
          <a:chExt cx="0" cy="0"/>
        </a:xfrm>
      </p:grpSpPr>
      <p:sp>
        <p:nvSpPr>
          <p:cNvPr id="415" name="Google Shape;415;p52"/>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16" name="Google Shape;416;p52"/>
          <p:cNvSpPr txBox="1">
            <a:spLocks noGrp="1"/>
          </p:cNvSpPr>
          <p:nvPr>
            <p:ph type="body" idx="1"/>
          </p:nvPr>
        </p:nvSpPr>
        <p:spPr>
          <a:xfrm>
            <a:off x="502714" y="97206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417" name="Google Shape;417;p52"/>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H - Low Forest - Mountain Left">
  <p:cSld name="H - Low Forest - Mountain Left">
    <p:spTree>
      <p:nvGrpSpPr>
        <p:cNvPr id="1" name="Shape 418"/>
        <p:cNvGrpSpPr/>
        <p:nvPr/>
      </p:nvGrpSpPr>
      <p:grpSpPr>
        <a:xfrm>
          <a:off x="0" y="0"/>
          <a:ext cx="0" cy="0"/>
          <a:chOff x="0" y="0"/>
          <a:chExt cx="0" cy="0"/>
        </a:xfrm>
      </p:grpSpPr>
      <p:pic>
        <p:nvPicPr>
          <p:cNvPr id="419" name="Google Shape;419;p53"/>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420" name="Google Shape;420;p53"/>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21" name="Google Shape;421;p53"/>
          <p:cNvSpPr txBox="1">
            <a:spLocks noGrp="1"/>
          </p:cNvSpPr>
          <p:nvPr>
            <p:ph type="body" idx="1"/>
          </p:nvPr>
        </p:nvSpPr>
        <p:spPr>
          <a:xfrm>
            <a:off x="508027" y="1616292"/>
            <a:ext cx="11046000" cy="3213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2" name="Google Shape;422;p53"/>
          <p:cNvSpPr txBox="1">
            <a:spLocks noGrp="1"/>
          </p:cNvSpPr>
          <p:nvPr>
            <p:ph type="body" idx="2"/>
          </p:nvPr>
        </p:nvSpPr>
        <p:spPr>
          <a:xfrm>
            <a:off x="502711" y="968144"/>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23" name="Google Shape;423;p53"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 - Medium Forest - Mountain Right">
  <p:cSld name="I - Medium Forest - Mountain Right">
    <p:spTree>
      <p:nvGrpSpPr>
        <p:cNvPr id="1" name="Shape 424"/>
        <p:cNvGrpSpPr/>
        <p:nvPr/>
      </p:nvGrpSpPr>
      <p:grpSpPr>
        <a:xfrm>
          <a:off x="0" y="0"/>
          <a:ext cx="0" cy="0"/>
          <a:chOff x="0" y="0"/>
          <a:chExt cx="0" cy="0"/>
        </a:xfrm>
      </p:grpSpPr>
      <p:pic>
        <p:nvPicPr>
          <p:cNvPr id="425" name="Google Shape;425;p54"/>
          <p:cNvPicPr preferRelativeResize="0"/>
          <p:nvPr/>
        </p:nvPicPr>
        <p:blipFill rotWithShape="1">
          <a:blip r:embed="rId2">
            <a:alphaModFix/>
          </a:blip>
          <a:srcRect/>
          <a:stretch/>
        </p:blipFill>
        <p:spPr>
          <a:xfrm>
            <a:off x="-30125" y="15575"/>
            <a:ext cx="12228278" cy="6854428"/>
          </a:xfrm>
          <a:prstGeom prst="rect">
            <a:avLst/>
          </a:prstGeom>
          <a:noFill/>
          <a:ln>
            <a:noFill/>
          </a:ln>
        </p:spPr>
      </p:pic>
      <p:sp>
        <p:nvSpPr>
          <p:cNvPr id="426" name="Google Shape;426;p5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27" name="Google Shape;427;p54"/>
          <p:cNvSpPr txBox="1">
            <a:spLocks noGrp="1"/>
          </p:cNvSpPr>
          <p:nvPr>
            <p:ph type="body" idx="1"/>
          </p:nvPr>
        </p:nvSpPr>
        <p:spPr>
          <a:xfrm>
            <a:off x="508026" y="1616291"/>
            <a:ext cx="10581900" cy="3153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8" name="Google Shape;428;p54"/>
          <p:cNvSpPr txBox="1">
            <a:spLocks noGrp="1"/>
          </p:cNvSpPr>
          <p:nvPr>
            <p:ph type="body" idx="2"/>
          </p:nvPr>
        </p:nvSpPr>
        <p:spPr>
          <a:xfrm>
            <a:off x="502711" y="968144"/>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pic>
        <p:nvPicPr>
          <p:cNvPr id="429" name="Google Shape;429;p54"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Q - Quote or Big Idea - A">
  <p:cSld name="Q - Quote or Big Idea">
    <p:bg>
      <p:bgPr>
        <a:gradFill>
          <a:gsLst>
            <a:gs pos="0">
              <a:srgbClr val="309FFF"/>
            </a:gs>
            <a:gs pos="69000">
              <a:srgbClr val="4CC0D9"/>
            </a:gs>
            <a:gs pos="100000">
              <a:srgbClr val="68E2B3"/>
            </a:gs>
          </a:gsLst>
          <a:lin ang="5400012" scaled="0"/>
        </a:gradFill>
        <a:effectLst/>
      </p:bgPr>
    </p:bg>
    <p:spTree>
      <p:nvGrpSpPr>
        <p:cNvPr id="1" name="Shape 430"/>
        <p:cNvGrpSpPr/>
        <p:nvPr/>
      </p:nvGrpSpPr>
      <p:grpSpPr>
        <a:xfrm>
          <a:off x="0" y="0"/>
          <a:ext cx="0" cy="0"/>
          <a:chOff x="0" y="0"/>
          <a:chExt cx="0" cy="0"/>
        </a:xfrm>
      </p:grpSpPr>
      <p:pic>
        <p:nvPicPr>
          <p:cNvPr id="431" name="Google Shape;431;p55"/>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432" name="Google Shape;432;p55"/>
          <p:cNvSpPr txBox="1">
            <a:spLocks noGrp="1"/>
          </p:cNvSpPr>
          <p:nvPr>
            <p:ph type="ctrTitle"/>
          </p:nvPr>
        </p:nvSpPr>
        <p:spPr>
          <a:xfrm>
            <a:off x="2750323" y="1318099"/>
            <a:ext cx="75735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33" name="Google Shape;433;p55"/>
          <p:cNvSpPr txBox="1">
            <a:spLocks noGrp="1"/>
          </p:cNvSpPr>
          <p:nvPr>
            <p:ph type="body" idx="1"/>
          </p:nvPr>
        </p:nvSpPr>
        <p:spPr>
          <a:xfrm>
            <a:off x="2770782" y="2262602"/>
            <a:ext cx="75735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34" name="Google Shape;434;p55"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Q - Quote or Big Idea - B">
  <p:cSld name="Q - Quote or Big Idea_1">
    <p:bg>
      <p:bgPr>
        <a:gradFill>
          <a:gsLst>
            <a:gs pos="0">
              <a:srgbClr val="309FFF"/>
            </a:gs>
            <a:gs pos="69000">
              <a:srgbClr val="4CC0D9"/>
            </a:gs>
            <a:gs pos="100000">
              <a:srgbClr val="68E2B3"/>
            </a:gs>
          </a:gsLst>
          <a:lin ang="5400012" scaled="0"/>
        </a:gradFill>
        <a:effectLst/>
      </p:bgPr>
    </p:bg>
    <p:spTree>
      <p:nvGrpSpPr>
        <p:cNvPr id="1" name="Shape 435"/>
        <p:cNvGrpSpPr/>
        <p:nvPr/>
      </p:nvGrpSpPr>
      <p:grpSpPr>
        <a:xfrm>
          <a:off x="0" y="0"/>
          <a:ext cx="0" cy="0"/>
          <a:chOff x="0" y="0"/>
          <a:chExt cx="0" cy="0"/>
        </a:xfrm>
      </p:grpSpPr>
      <p:pic>
        <p:nvPicPr>
          <p:cNvPr id="436" name="Google Shape;436;p56"/>
          <p:cNvPicPr preferRelativeResize="0"/>
          <p:nvPr/>
        </p:nvPicPr>
        <p:blipFill rotWithShape="1">
          <a:blip r:embed="rId2">
            <a:alphaModFix/>
          </a:blip>
          <a:srcRect/>
          <a:stretch/>
        </p:blipFill>
        <p:spPr>
          <a:xfrm>
            <a:off x="2" y="893"/>
            <a:ext cx="12182477" cy="6852643"/>
          </a:xfrm>
          <a:prstGeom prst="rect">
            <a:avLst/>
          </a:prstGeom>
          <a:noFill/>
          <a:ln>
            <a:noFill/>
          </a:ln>
        </p:spPr>
      </p:pic>
      <p:sp>
        <p:nvSpPr>
          <p:cNvPr id="437" name="Google Shape;437;p56"/>
          <p:cNvSpPr txBox="1">
            <a:spLocks noGrp="1"/>
          </p:cNvSpPr>
          <p:nvPr>
            <p:ph type="ctrTitle"/>
          </p:nvPr>
        </p:nvSpPr>
        <p:spPr>
          <a:xfrm>
            <a:off x="2750323" y="1318099"/>
            <a:ext cx="75735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36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38" name="Google Shape;438;p56"/>
          <p:cNvSpPr txBox="1">
            <a:spLocks noGrp="1"/>
          </p:cNvSpPr>
          <p:nvPr>
            <p:ph type="body" idx="1"/>
          </p:nvPr>
        </p:nvSpPr>
        <p:spPr>
          <a:xfrm>
            <a:off x="2770782" y="2262602"/>
            <a:ext cx="75735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39" name="Google Shape;439;p56"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5 - Path - Mountain Range">
  <p:cSld name="O5 - Path - Mountain Range">
    <p:spTree>
      <p:nvGrpSpPr>
        <p:cNvPr id="1" name="Shape 440"/>
        <p:cNvGrpSpPr/>
        <p:nvPr/>
      </p:nvGrpSpPr>
      <p:grpSpPr>
        <a:xfrm>
          <a:off x="0" y="0"/>
          <a:ext cx="0" cy="0"/>
          <a:chOff x="0" y="0"/>
          <a:chExt cx="0" cy="0"/>
        </a:xfrm>
      </p:grpSpPr>
      <p:pic>
        <p:nvPicPr>
          <p:cNvPr id="441" name="Google Shape;441;p57"/>
          <p:cNvPicPr preferRelativeResize="0"/>
          <p:nvPr/>
        </p:nvPicPr>
        <p:blipFill rotWithShape="1">
          <a:blip r:embed="rId2">
            <a:alphaModFix/>
          </a:blip>
          <a:srcRect/>
          <a:stretch/>
        </p:blipFill>
        <p:spPr>
          <a:xfrm>
            <a:off x="-15400" y="8425"/>
            <a:ext cx="12205469" cy="6861475"/>
          </a:xfrm>
          <a:prstGeom prst="rect">
            <a:avLst/>
          </a:prstGeom>
          <a:noFill/>
          <a:ln>
            <a:noFill/>
          </a:ln>
        </p:spPr>
      </p:pic>
      <p:sp>
        <p:nvSpPr>
          <p:cNvPr id="442" name="Google Shape;442;p57"/>
          <p:cNvSpPr txBox="1">
            <a:spLocks noGrp="1"/>
          </p:cNvSpPr>
          <p:nvPr>
            <p:ph type="title"/>
          </p:nvPr>
        </p:nvSpPr>
        <p:spPr>
          <a:xfrm>
            <a:off x="495300" y="143657"/>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43" name="Google Shape;443;p57"/>
          <p:cNvSpPr txBox="1">
            <a:spLocks noGrp="1"/>
          </p:cNvSpPr>
          <p:nvPr>
            <p:ph type="body" idx="1"/>
          </p:nvPr>
        </p:nvSpPr>
        <p:spPr>
          <a:xfrm>
            <a:off x="511774" y="1616292"/>
            <a:ext cx="11046000" cy="3208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4" name="Google Shape;444;p57"/>
          <p:cNvSpPr txBox="1">
            <a:spLocks noGrp="1"/>
          </p:cNvSpPr>
          <p:nvPr>
            <p:ph type="body" idx="2"/>
          </p:nvPr>
        </p:nvSpPr>
        <p:spPr>
          <a:xfrm>
            <a:off x="502711" y="964940"/>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45" name="Google Shape;445;p57"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4 - Path - Hill Left">
  <p:cSld name="O4 - Path - Hill Left">
    <p:spTree>
      <p:nvGrpSpPr>
        <p:cNvPr id="1" name="Shape 446"/>
        <p:cNvGrpSpPr/>
        <p:nvPr/>
      </p:nvGrpSpPr>
      <p:grpSpPr>
        <a:xfrm>
          <a:off x="0" y="0"/>
          <a:ext cx="0" cy="0"/>
          <a:chOff x="0" y="0"/>
          <a:chExt cx="0" cy="0"/>
        </a:xfrm>
      </p:grpSpPr>
      <p:pic>
        <p:nvPicPr>
          <p:cNvPr id="447" name="Google Shape;447;p58"/>
          <p:cNvPicPr preferRelativeResize="0"/>
          <p:nvPr/>
        </p:nvPicPr>
        <p:blipFill rotWithShape="1">
          <a:blip r:embed="rId2">
            <a:alphaModFix/>
          </a:blip>
          <a:srcRect/>
          <a:stretch/>
        </p:blipFill>
        <p:spPr>
          <a:xfrm>
            <a:off x="-7450" y="9035"/>
            <a:ext cx="12190729" cy="6858316"/>
          </a:xfrm>
          <a:prstGeom prst="rect">
            <a:avLst/>
          </a:prstGeom>
          <a:noFill/>
          <a:ln>
            <a:noFill/>
          </a:ln>
        </p:spPr>
      </p:pic>
      <p:sp>
        <p:nvSpPr>
          <p:cNvPr id="448" name="Google Shape;448;p58"/>
          <p:cNvSpPr txBox="1">
            <a:spLocks noGrp="1"/>
          </p:cNvSpPr>
          <p:nvPr>
            <p:ph type="title"/>
          </p:nvPr>
        </p:nvSpPr>
        <p:spPr>
          <a:xfrm>
            <a:off x="495300" y="143657"/>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49" name="Google Shape;449;p58"/>
          <p:cNvSpPr txBox="1">
            <a:spLocks noGrp="1"/>
          </p:cNvSpPr>
          <p:nvPr>
            <p:ph type="body" idx="1"/>
          </p:nvPr>
        </p:nvSpPr>
        <p:spPr>
          <a:xfrm>
            <a:off x="505687" y="1616292"/>
            <a:ext cx="11046000" cy="3208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0" name="Google Shape;450;p58"/>
          <p:cNvSpPr txBox="1">
            <a:spLocks noGrp="1"/>
          </p:cNvSpPr>
          <p:nvPr>
            <p:ph type="body" idx="2"/>
          </p:nvPr>
        </p:nvSpPr>
        <p:spPr>
          <a:xfrm>
            <a:off x="504120" y="96688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51" name="Google Shape;451;p58"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4 - Path - Hill Right">
  <p:cSld name="O4 - Path - Hill Left_1">
    <p:spTree>
      <p:nvGrpSpPr>
        <p:cNvPr id="1" name="Shape 452"/>
        <p:cNvGrpSpPr/>
        <p:nvPr/>
      </p:nvGrpSpPr>
      <p:grpSpPr>
        <a:xfrm>
          <a:off x="0" y="0"/>
          <a:ext cx="0" cy="0"/>
          <a:chOff x="0" y="0"/>
          <a:chExt cx="0" cy="0"/>
        </a:xfrm>
      </p:grpSpPr>
      <p:pic>
        <p:nvPicPr>
          <p:cNvPr id="453" name="Google Shape;453;p59"/>
          <p:cNvPicPr preferRelativeResize="0"/>
          <p:nvPr/>
        </p:nvPicPr>
        <p:blipFill rotWithShape="1">
          <a:blip r:embed="rId2">
            <a:alphaModFix/>
          </a:blip>
          <a:srcRect/>
          <a:stretch/>
        </p:blipFill>
        <p:spPr>
          <a:xfrm flipH="1">
            <a:off x="25007" y="9035"/>
            <a:ext cx="12190729" cy="6858316"/>
          </a:xfrm>
          <a:prstGeom prst="rect">
            <a:avLst/>
          </a:prstGeom>
          <a:noFill/>
          <a:ln>
            <a:noFill/>
          </a:ln>
        </p:spPr>
      </p:pic>
      <p:sp>
        <p:nvSpPr>
          <p:cNvPr id="454" name="Google Shape;454;p59"/>
          <p:cNvSpPr txBox="1">
            <a:spLocks noGrp="1"/>
          </p:cNvSpPr>
          <p:nvPr>
            <p:ph type="title"/>
          </p:nvPr>
        </p:nvSpPr>
        <p:spPr>
          <a:xfrm>
            <a:off x="495300" y="143657"/>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55" name="Google Shape;455;p59"/>
          <p:cNvSpPr txBox="1">
            <a:spLocks noGrp="1"/>
          </p:cNvSpPr>
          <p:nvPr>
            <p:ph type="body" idx="1"/>
          </p:nvPr>
        </p:nvSpPr>
        <p:spPr>
          <a:xfrm>
            <a:off x="505687" y="1616292"/>
            <a:ext cx="11046000" cy="3208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Google Shape;456;p59"/>
          <p:cNvSpPr txBox="1">
            <a:spLocks noGrp="1"/>
          </p:cNvSpPr>
          <p:nvPr>
            <p:ph type="body" idx="2"/>
          </p:nvPr>
        </p:nvSpPr>
        <p:spPr>
          <a:xfrm>
            <a:off x="504120" y="96688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57" name="Google Shape;457;p59"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R2 - Callout Slide">
  <p:cSld name="R2 - Callout Slide">
    <p:spTree>
      <p:nvGrpSpPr>
        <p:cNvPr id="1" name="Shape 458"/>
        <p:cNvGrpSpPr/>
        <p:nvPr/>
      </p:nvGrpSpPr>
      <p:grpSpPr>
        <a:xfrm>
          <a:off x="0" y="0"/>
          <a:ext cx="0" cy="0"/>
          <a:chOff x="0" y="0"/>
          <a:chExt cx="0" cy="0"/>
        </a:xfrm>
      </p:grpSpPr>
      <p:pic>
        <p:nvPicPr>
          <p:cNvPr id="459" name="Google Shape;459;p60"/>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460" name="Google Shape;460;p6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31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61" name="Google Shape;461;p60"/>
          <p:cNvSpPr txBox="1">
            <a:spLocks noGrp="1"/>
          </p:cNvSpPr>
          <p:nvPr>
            <p:ph type="body" idx="1"/>
          </p:nvPr>
        </p:nvSpPr>
        <p:spPr>
          <a:xfrm>
            <a:off x="508026" y="1568462"/>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2pPr>
            <a:lvl3pPr marL="1371600" marR="0" lvl="2" indent="-330200" algn="l" rtl="0">
              <a:lnSpc>
                <a:spcPct val="100000"/>
              </a:lnSpc>
              <a:spcBef>
                <a:spcPts val="7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1"/>
              </a:buClr>
              <a:buSzPts val="1500"/>
              <a:buFont typeface="Arial"/>
              <a:buChar char="•"/>
              <a:defRPr sz="15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2" name="Google Shape;462;p60"/>
          <p:cNvSpPr txBox="1">
            <a:spLocks noGrp="1"/>
          </p:cNvSpPr>
          <p:nvPr>
            <p:ph type="body" idx="2"/>
          </p:nvPr>
        </p:nvSpPr>
        <p:spPr>
          <a:xfrm>
            <a:off x="502714" y="935814"/>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63" name="Google Shape;463;p60"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G - Basic Footer - Mountain Right">
  <p:cSld name="G - Basic Footer - Mountain Right">
    <p:spTree>
      <p:nvGrpSpPr>
        <p:cNvPr id="1" name="Shape 464"/>
        <p:cNvGrpSpPr/>
        <p:nvPr/>
      </p:nvGrpSpPr>
      <p:grpSpPr>
        <a:xfrm>
          <a:off x="0" y="0"/>
          <a:ext cx="0" cy="0"/>
          <a:chOff x="0" y="0"/>
          <a:chExt cx="0" cy="0"/>
        </a:xfrm>
      </p:grpSpPr>
      <p:pic>
        <p:nvPicPr>
          <p:cNvPr id="465" name="Google Shape;465;p61"/>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466" name="Google Shape;466;p61"/>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67" name="Google Shape;467;p61"/>
          <p:cNvSpPr txBox="1">
            <a:spLocks noGrp="1"/>
          </p:cNvSpPr>
          <p:nvPr>
            <p:ph type="body" idx="1"/>
          </p:nvPr>
        </p:nvSpPr>
        <p:spPr>
          <a:xfrm>
            <a:off x="515954" y="1625015"/>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61"/>
          <p:cNvSpPr txBox="1">
            <a:spLocks noGrp="1"/>
          </p:cNvSpPr>
          <p:nvPr>
            <p:ph type="body" idx="2"/>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69" name="Google Shape;469;p61"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sic - Mountain Footer Right">
  <p:cSld name="1_Basic - Mountain Footer Right">
    <p:spTree>
      <p:nvGrpSpPr>
        <p:cNvPr id="1" name="Shape 66"/>
        <p:cNvGrpSpPr/>
        <p:nvPr/>
      </p:nvGrpSpPr>
      <p:grpSpPr>
        <a:xfrm>
          <a:off x="0" y="0"/>
          <a:ext cx="0" cy="0"/>
          <a:chOff x="0" y="0"/>
          <a:chExt cx="0" cy="0"/>
        </a:xfrm>
      </p:grpSpPr>
      <p:pic>
        <p:nvPicPr>
          <p:cNvPr id="67" name="Google Shape;67;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7"/>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7"/>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7"/>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1 - Plain Hill - Right - Small">
  <p:cSld name="O1 - Plain Hill - Right">
    <p:spTree>
      <p:nvGrpSpPr>
        <p:cNvPr id="1" name="Shape 470"/>
        <p:cNvGrpSpPr/>
        <p:nvPr/>
      </p:nvGrpSpPr>
      <p:grpSpPr>
        <a:xfrm>
          <a:off x="0" y="0"/>
          <a:ext cx="0" cy="0"/>
          <a:chOff x="0" y="0"/>
          <a:chExt cx="0" cy="0"/>
        </a:xfrm>
      </p:grpSpPr>
      <p:grpSp>
        <p:nvGrpSpPr>
          <p:cNvPr id="471" name="Google Shape;471;p62"/>
          <p:cNvGrpSpPr/>
          <p:nvPr/>
        </p:nvGrpSpPr>
        <p:grpSpPr>
          <a:xfrm>
            <a:off x="17407" y="17406"/>
            <a:ext cx="12191997" cy="6857998"/>
            <a:chOff x="1" y="0"/>
            <a:chExt cx="12191997" cy="6857998"/>
          </a:xfrm>
        </p:grpSpPr>
        <p:pic>
          <p:nvPicPr>
            <p:cNvPr id="472" name="Google Shape;472;p62"/>
            <p:cNvPicPr preferRelativeResize="0"/>
            <p:nvPr/>
          </p:nvPicPr>
          <p:blipFill rotWithShape="1">
            <a:blip r:embed="rId2">
              <a:alphaModFix/>
            </a:blip>
            <a:srcRect l="-30" t="-857" r="87220"/>
            <a:stretch/>
          </p:blipFill>
          <p:spPr>
            <a:xfrm flipH="1">
              <a:off x="1" y="0"/>
              <a:ext cx="1402079" cy="6857998"/>
            </a:xfrm>
            <a:prstGeom prst="rect">
              <a:avLst/>
            </a:prstGeom>
            <a:noFill/>
            <a:ln>
              <a:noFill/>
            </a:ln>
          </p:spPr>
        </p:pic>
        <p:pic>
          <p:nvPicPr>
            <p:cNvPr id="473" name="Google Shape;473;p62"/>
            <p:cNvPicPr preferRelativeResize="0"/>
            <p:nvPr/>
          </p:nvPicPr>
          <p:blipFill rotWithShape="1">
            <a:blip r:embed="rId2">
              <a:alphaModFix/>
            </a:blip>
            <a:srcRect l="-30" t="-857"/>
            <a:stretch/>
          </p:blipFill>
          <p:spPr>
            <a:xfrm>
              <a:off x="1243584" y="0"/>
              <a:ext cx="10948414" cy="6857998"/>
            </a:xfrm>
            <a:prstGeom prst="rect">
              <a:avLst/>
            </a:prstGeom>
            <a:noFill/>
            <a:ln>
              <a:noFill/>
            </a:ln>
          </p:spPr>
        </p:pic>
      </p:grpSp>
      <p:sp>
        <p:nvSpPr>
          <p:cNvPr id="474" name="Google Shape;474;p62"/>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75" name="Google Shape;475;p62"/>
          <p:cNvSpPr txBox="1">
            <a:spLocks noGrp="1"/>
          </p:cNvSpPr>
          <p:nvPr>
            <p:ph type="body" idx="1"/>
          </p:nvPr>
        </p:nvSpPr>
        <p:spPr>
          <a:xfrm>
            <a:off x="508026" y="1616291"/>
            <a:ext cx="11046000" cy="3779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6" name="Google Shape;476;p62"/>
          <p:cNvSpPr txBox="1">
            <a:spLocks noGrp="1"/>
          </p:cNvSpPr>
          <p:nvPr>
            <p:ph type="body" idx="2"/>
          </p:nvPr>
        </p:nvSpPr>
        <p:spPr>
          <a:xfrm>
            <a:off x="502711" y="96688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77" name="Google Shape;477;p62"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1 - Plain Hill - Right">
  <p:cSld name="O1 - Plain Hill - Right_1">
    <p:spTree>
      <p:nvGrpSpPr>
        <p:cNvPr id="1" name="Shape 478"/>
        <p:cNvGrpSpPr/>
        <p:nvPr/>
      </p:nvGrpSpPr>
      <p:grpSpPr>
        <a:xfrm>
          <a:off x="0" y="0"/>
          <a:ext cx="0" cy="0"/>
          <a:chOff x="0" y="0"/>
          <a:chExt cx="0" cy="0"/>
        </a:xfrm>
      </p:grpSpPr>
      <p:pic>
        <p:nvPicPr>
          <p:cNvPr id="479" name="Google Shape;479;p63"/>
          <p:cNvPicPr preferRelativeResize="0"/>
          <p:nvPr/>
        </p:nvPicPr>
        <p:blipFill rotWithShape="1">
          <a:blip r:embed="rId2">
            <a:alphaModFix/>
          </a:blip>
          <a:srcRect l="15311" t="19178"/>
          <a:stretch/>
        </p:blipFill>
        <p:spPr>
          <a:xfrm>
            <a:off x="17406" y="17406"/>
            <a:ext cx="12189367" cy="6854432"/>
          </a:xfrm>
          <a:prstGeom prst="rect">
            <a:avLst/>
          </a:prstGeom>
          <a:noFill/>
          <a:ln>
            <a:noFill/>
          </a:ln>
        </p:spPr>
      </p:pic>
      <p:sp>
        <p:nvSpPr>
          <p:cNvPr id="480" name="Google Shape;480;p63"/>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81" name="Google Shape;481;p63"/>
          <p:cNvSpPr txBox="1">
            <a:spLocks noGrp="1"/>
          </p:cNvSpPr>
          <p:nvPr>
            <p:ph type="body" idx="1"/>
          </p:nvPr>
        </p:nvSpPr>
        <p:spPr>
          <a:xfrm>
            <a:off x="508026" y="1616291"/>
            <a:ext cx="11046000" cy="3779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2" name="Google Shape;482;p63"/>
          <p:cNvSpPr txBox="1">
            <a:spLocks noGrp="1"/>
          </p:cNvSpPr>
          <p:nvPr>
            <p:ph type="body" idx="2"/>
          </p:nvPr>
        </p:nvSpPr>
        <p:spPr>
          <a:xfrm>
            <a:off x="502711" y="96688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83" name="Google Shape;483;p63"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pic>
        <p:nvPicPr>
          <p:cNvPr id="484" name="Google Shape;484;p63"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2 - Path - Mountain Right">
  <p:cSld name="O2 - Path - Mountain Right">
    <p:spTree>
      <p:nvGrpSpPr>
        <p:cNvPr id="1" name="Shape 485"/>
        <p:cNvGrpSpPr/>
        <p:nvPr/>
      </p:nvGrpSpPr>
      <p:grpSpPr>
        <a:xfrm>
          <a:off x="0" y="0"/>
          <a:ext cx="0" cy="0"/>
          <a:chOff x="0" y="0"/>
          <a:chExt cx="0" cy="0"/>
        </a:xfrm>
      </p:grpSpPr>
      <p:pic>
        <p:nvPicPr>
          <p:cNvPr id="486" name="Google Shape;486;p64"/>
          <p:cNvPicPr preferRelativeResize="0"/>
          <p:nvPr/>
        </p:nvPicPr>
        <p:blipFill rotWithShape="1">
          <a:blip r:embed="rId2">
            <a:alphaModFix/>
          </a:blip>
          <a:srcRect/>
          <a:stretch/>
        </p:blipFill>
        <p:spPr>
          <a:xfrm>
            <a:off x="14300" y="19341"/>
            <a:ext cx="12183886" cy="6854466"/>
          </a:xfrm>
          <a:prstGeom prst="rect">
            <a:avLst/>
          </a:prstGeom>
          <a:noFill/>
          <a:ln>
            <a:noFill/>
          </a:ln>
        </p:spPr>
      </p:pic>
      <p:sp>
        <p:nvSpPr>
          <p:cNvPr id="487" name="Google Shape;487;p64"/>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88" name="Google Shape;488;p64"/>
          <p:cNvSpPr txBox="1">
            <a:spLocks noGrp="1"/>
          </p:cNvSpPr>
          <p:nvPr>
            <p:ph type="body" idx="1"/>
          </p:nvPr>
        </p:nvSpPr>
        <p:spPr>
          <a:xfrm>
            <a:off x="508026" y="1616292"/>
            <a:ext cx="11046000" cy="382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9" name="Google Shape;489;p64"/>
          <p:cNvSpPr txBox="1">
            <a:spLocks noGrp="1"/>
          </p:cNvSpPr>
          <p:nvPr>
            <p:ph type="body" idx="2"/>
          </p:nvPr>
        </p:nvSpPr>
        <p:spPr>
          <a:xfrm>
            <a:off x="502711" y="966889"/>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0" name="Google Shape;490;p64" descr="Path-1.png"/>
          <p:cNvPicPr preferRelativeResize="0"/>
          <p:nvPr/>
        </p:nvPicPr>
        <p:blipFill rotWithShape="1">
          <a:blip r:embed="rId3">
            <a:alphaModFix/>
          </a:blip>
          <a:srcRect t="-3114"/>
          <a:stretch/>
        </p:blipFill>
        <p:spPr>
          <a:xfrm flipH="1">
            <a:off x="7171150" y="6293923"/>
            <a:ext cx="1573230" cy="561449"/>
          </a:xfrm>
          <a:prstGeom prst="rect">
            <a:avLst/>
          </a:prstGeom>
          <a:noFill/>
          <a:ln>
            <a:noFill/>
          </a:ln>
        </p:spPr>
      </p:pic>
      <p:pic>
        <p:nvPicPr>
          <p:cNvPr id="491" name="Google Shape;491;p64" descr="pasted-image.pdf"/>
          <p:cNvPicPr preferRelativeResize="0"/>
          <p:nvPr/>
        </p:nvPicPr>
        <p:blipFill rotWithShape="1">
          <a:blip r:embed="rId4">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gradFill>
          <a:gsLst>
            <a:gs pos="0">
              <a:srgbClr val="118ED9"/>
            </a:gs>
            <a:gs pos="78899">
              <a:srgbClr val="4CC0D9"/>
            </a:gs>
            <a:gs pos="100000">
              <a:srgbClr val="68E2B3"/>
            </a:gs>
          </a:gsLst>
          <a:lin ang="5400012" scaled="0"/>
        </a:gradFill>
        <a:effectLst/>
      </p:bgPr>
    </p:bg>
    <p:spTree>
      <p:nvGrpSpPr>
        <p:cNvPr id="1" name="Shape 492"/>
        <p:cNvGrpSpPr/>
        <p:nvPr/>
      </p:nvGrpSpPr>
      <p:grpSpPr>
        <a:xfrm>
          <a:off x="0" y="0"/>
          <a:ext cx="0" cy="0"/>
          <a:chOff x="0" y="0"/>
          <a:chExt cx="0" cy="0"/>
        </a:xfrm>
      </p:grpSpPr>
      <p:pic>
        <p:nvPicPr>
          <p:cNvPr id="493" name="Google Shape;493;p65"/>
          <p:cNvPicPr preferRelativeResize="0"/>
          <p:nvPr/>
        </p:nvPicPr>
        <p:blipFill rotWithShape="1">
          <a:blip r:embed="rId2">
            <a:alphaModFix/>
          </a:blip>
          <a:srcRect l="9"/>
          <a:stretch/>
        </p:blipFill>
        <p:spPr>
          <a:xfrm>
            <a:off x="-13925" y="-14075"/>
            <a:ext cx="12232330" cy="6881687"/>
          </a:xfrm>
          <a:prstGeom prst="rect">
            <a:avLst/>
          </a:prstGeom>
          <a:noFill/>
          <a:ln>
            <a:noFill/>
          </a:ln>
        </p:spPr>
      </p:pic>
      <p:grpSp>
        <p:nvGrpSpPr>
          <p:cNvPr id="494" name="Google Shape;494;p65"/>
          <p:cNvGrpSpPr/>
          <p:nvPr/>
        </p:nvGrpSpPr>
        <p:grpSpPr>
          <a:xfrm flipH="1">
            <a:off x="9974929" y="568346"/>
            <a:ext cx="1314222" cy="628272"/>
            <a:chOff x="10411287" y="2695706"/>
            <a:chExt cx="1724248" cy="824396"/>
          </a:xfrm>
        </p:grpSpPr>
        <p:sp>
          <p:nvSpPr>
            <p:cNvPr id="495" name="Google Shape;495;p65"/>
            <p:cNvSpPr/>
            <p:nvPr/>
          </p:nvSpPr>
          <p:spPr>
            <a:xfrm>
              <a:off x="11236572" y="3222619"/>
              <a:ext cx="307500" cy="213000"/>
            </a:xfrm>
            <a:custGeom>
              <a:avLst/>
              <a:gdLst/>
              <a:ahLst/>
              <a:cxnLst/>
              <a:rect l="l" t="t" r="r" b="b"/>
              <a:pathLst>
                <a:path w="120000" h="120000" extrusionOk="0">
                  <a:moveTo>
                    <a:pt x="12175" y="18021"/>
                  </a:moveTo>
                  <a:cubicBezTo>
                    <a:pt x="11939" y="17801"/>
                    <a:pt x="8964" y="16154"/>
                    <a:pt x="5158" y="14473"/>
                  </a:cubicBezTo>
                  <a:cubicBezTo>
                    <a:pt x="1352" y="12792"/>
                    <a:pt x="-331" y="12301"/>
                    <a:pt x="50" y="10688"/>
                  </a:cubicBezTo>
                  <a:cubicBezTo>
                    <a:pt x="432" y="9075"/>
                    <a:pt x="4109" y="9904"/>
                    <a:pt x="6410" y="9007"/>
                  </a:cubicBezTo>
                  <a:cubicBezTo>
                    <a:pt x="8717" y="8105"/>
                    <a:pt x="9419" y="7828"/>
                    <a:pt x="10968" y="4901"/>
                  </a:cubicBezTo>
                  <a:cubicBezTo>
                    <a:pt x="12518" y="1974"/>
                    <a:pt x="13775" y="-1466"/>
                    <a:pt x="21331" y="659"/>
                  </a:cubicBezTo>
                  <a:cubicBezTo>
                    <a:pt x="28881" y="2792"/>
                    <a:pt x="29729" y="3237"/>
                    <a:pt x="32109" y="6148"/>
                  </a:cubicBezTo>
                  <a:cubicBezTo>
                    <a:pt x="34483" y="9047"/>
                    <a:pt x="36470" y="10457"/>
                    <a:pt x="39670" y="10835"/>
                  </a:cubicBezTo>
                  <a:cubicBezTo>
                    <a:pt x="42864" y="11218"/>
                    <a:pt x="47153" y="8094"/>
                    <a:pt x="53917" y="9932"/>
                  </a:cubicBezTo>
                  <a:cubicBezTo>
                    <a:pt x="60682" y="11765"/>
                    <a:pt x="70651" y="16543"/>
                    <a:pt x="83298" y="29871"/>
                  </a:cubicBezTo>
                  <a:cubicBezTo>
                    <a:pt x="95951" y="43194"/>
                    <a:pt x="96249" y="45185"/>
                    <a:pt x="97798" y="46437"/>
                  </a:cubicBezTo>
                  <a:cubicBezTo>
                    <a:pt x="99347" y="47689"/>
                    <a:pt x="102541" y="49145"/>
                    <a:pt x="103631" y="49816"/>
                  </a:cubicBezTo>
                  <a:cubicBezTo>
                    <a:pt x="104725" y="50493"/>
                    <a:pt x="105404" y="50876"/>
                    <a:pt x="105399" y="51418"/>
                  </a:cubicBezTo>
                  <a:cubicBezTo>
                    <a:pt x="105399" y="51953"/>
                    <a:pt x="112270" y="53696"/>
                    <a:pt x="107908" y="54102"/>
                  </a:cubicBezTo>
                  <a:cubicBezTo>
                    <a:pt x="110204" y="55360"/>
                    <a:pt x="112938" y="56776"/>
                    <a:pt x="111731" y="57267"/>
                  </a:cubicBezTo>
                  <a:cubicBezTo>
                    <a:pt x="110524" y="57769"/>
                    <a:pt x="109581" y="57819"/>
                    <a:pt x="109581" y="57819"/>
                  </a:cubicBezTo>
                  <a:cubicBezTo>
                    <a:pt x="109581" y="57819"/>
                    <a:pt x="114010" y="61221"/>
                    <a:pt x="114077" y="61920"/>
                  </a:cubicBezTo>
                  <a:cubicBezTo>
                    <a:pt x="114139" y="62614"/>
                    <a:pt x="113437" y="62354"/>
                    <a:pt x="112191" y="62027"/>
                  </a:cubicBezTo>
                  <a:cubicBezTo>
                    <a:pt x="110939" y="61694"/>
                    <a:pt x="117468" y="68023"/>
                    <a:pt x="119197" y="68807"/>
                  </a:cubicBezTo>
                  <a:cubicBezTo>
                    <a:pt x="120920" y="69580"/>
                    <a:pt x="119433" y="69563"/>
                    <a:pt x="118776" y="69591"/>
                  </a:cubicBezTo>
                  <a:cubicBezTo>
                    <a:pt x="118119" y="69619"/>
                    <a:pt x="117378" y="69072"/>
                    <a:pt x="117530" y="69800"/>
                  </a:cubicBezTo>
                  <a:cubicBezTo>
                    <a:pt x="117676" y="70527"/>
                    <a:pt x="117350" y="70279"/>
                    <a:pt x="116384" y="69924"/>
                  </a:cubicBezTo>
                  <a:cubicBezTo>
                    <a:pt x="115424" y="69563"/>
                    <a:pt x="115335" y="69529"/>
                    <a:pt x="113499" y="68311"/>
                  </a:cubicBezTo>
                  <a:cubicBezTo>
                    <a:pt x="111663" y="67087"/>
                    <a:pt x="111119" y="66483"/>
                    <a:pt x="109890" y="66568"/>
                  </a:cubicBezTo>
                  <a:cubicBezTo>
                    <a:pt x="108666" y="66647"/>
                    <a:pt x="109227" y="67668"/>
                    <a:pt x="107549" y="66094"/>
                  </a:cubicBezTo>
                  <a:cubicBezTo>
                    <a:pt x="105870" y="64532"/>
                    <a:pt x="105960" y="63488"/>
                    <a:pt x="103659" y="63308"/>
                  </a:cubicBezTo>
                  <a:cubicBezTo>
                    <a:pt x="101363" y="63127"/>
                    <a:pt x="99634" y="62354"/>
                    <a:pt x="97635" y="62552"/>
                  </a:cubicBezTo>
                  <a:cubicBezTo>
                    <a:pt x="95642" y="62755"/>
                    <a:pt x="94200" y="62490"/>
                    <a:pt x="93015" y="62321"/>
                  </a:cubicBezTo>
                  <a:cubicBezTo>
                    <a:pt x="91831" y="62151"/>
                    <a:pt x="91286" y="61548"/>
                    <a:pt x="90809" y="61097"/>
                  </a:cubicBezTo>
                  <a:cubicBezTo>
                    <a:pt x="90326" y="60651"/>
                    <a:pt x="89647" y="60803"/>
                    <a:pt x="88395" y="61012"/>
                  </a:cubicBezTo>
                  <a:cubicBezTo>
                    <a:pt x="87149" y="61221"/>
                    <a:pt x="77623" y="59709"/>
                    <a:pt x="77623" y="59709"/>
                  </a:cubicBezTo>
                  <a:cubicBezTo>
                    <a:pt x="77623" y="59709"/>
                    <a:pt x="79139" y="63234"/>
                    <a:pt x="75288" y="62885"/>
                  </a:cubicBezTo>
                  <a:cubicBezTo>
                    <a:pt x="75333" y="66269"/>
                    <a:pt x="74715" y="67656"/>
                    <a:pt x="72925" y="67262"/>
                  </a:cubicBezTo>
                  <a:cubicBezTo>
                    <a:pt x="72795" y="70048"/>
                    <a:pt x="71454" y="71842"/>
                    <a:pt x="69528" y="71125"/>
                  </a:cubicBezTo>
                  <a:cubicBezTo>
                    <a:pt x="69012" y="73494"/>
                    <a:pt x="68636" y="75107"/>
                    <a:pt x="66160" y="74323"/>
                  </a:cubicBezTo>
                  <a:cubicBezTo>
                    <a:pt x="65335" y="77386"/>
                    <a:pt x="64241" y="77251"/>
                    <a:pt x="63713" y="77053"/>
                  </a:cubicBezTo>
                  <a:cubicBezTo>
                    <a:pt x="63191" y="76862"/>
                    <a:pt x="63146" y="77651"/>
                    <a:pt x="63146" y="77651"/>
                  </a:cubicBezTo>
                  <a:cubicBezTo>
                    <a:pt x="63146" y="77651"/>
                    <a:pt x="64134" y="86242"/>
                    <a:pt x="61232" y="84222"/>
                  </a:cubicBezTo>
                  <a:cubicBezTo>
                    <a:pt x="61462" y="87133"/>
                    <a:pt x="60687" y="92508"/>
                    <a:pt x="58464" y="90337"/>
                  </a:cubicBezTo>
                  <a:cubicBezTo>
                    <a:pt x="58094" y="94516"/>
                    <a:pt x="56741" y="97917"/>
                    <a:pt x="55062" y="96349"/>
                  </a:cubicBezTo>
                  <a:cubicBezTo>
                    <a:pt x="53856" y="101561"/>
                    <a:pt x="53255" y="103366"/>
                    <a:pt x="50785" y="102040"/>
                  </a:cubicBezTo>
                  <a:cubicBezTo>
                    <a:pt x="50066" y="105013"/>
                    <a:pt x="47961" y="111105"/>
                    <a:pt x="45918" y="106846"/>
                  </a:cubicBezTo>
                  <a:cubicBezTo>
                    <a:pt x="44217" y="110659"/>
                    <a:pt x="41652" y="115098"/>
                    <a:pt x="41074" y="112594"/>
                  </a:cubicBezTo>
                  <a:cubicBezTo>
                    <a:pt x="40490" y="110084"/>
                    <a:pt x="40187" y="109700"/>
                    <a:pt x="40187" y="109700"/>
                  </a:cubicBezTo>
                  <a:cubicBezTo>
                    <a:pt x="40187" y="109700"/>
                    <a:pt x="39788" y="115617"/>
                    <a:pt x="35752" y="117354"/>
                  </a:cubicBezTo>
                  <a:cubicBezTo>
                    <a:pt x="34854" y="116079"/>
                    <a:pt x="35191" y="110546"/>
                    <a:pt x="35191" y="110546"/>
                  </a:cubicBezTo>
                  <a:cubicBezTo>
                    <a:pt x="35191" y="110546"/>
                    <a:pt x="31716" y="118550"/>
                    <a:pt x="30520" y="119458"/>
                  </a:cubicBezTo>
                  <a:cubicBezTo>
                    <a:pt x="29336" y="120366"/>
                    <a:pt x="29049" y="119858"/>
                    <a:pt x="29049" y="119858"/>
                  </a:cubicBezTo>
                  <a:cubicBezTo>
                    <a:pt x="29049" y="119858"/>
                    <a:pt x="29162" y="115583"/>
                    <a:pt x="30099" y="111889"/>
                  </a:cubicBezTo>
                  <a:cubicBezTo>
                    <a:pt x="28045" y="115572"/>
                    <a:pt x="25221" y="119379"/>
                    <a:pt x="24255" y="119560"/>
                  </a:cubicBezTo>
                  <a:cubicBezTo>
                    <a:pt x="23290" y="119740"/>
                    <a:pt x="23088" y="120338"/>
                    <a:pt x="23290" y="119740"/>
                  </a:cubicBezTo>
                  <a:cubicBezTo>
                    <a:pt x="23492" y="119142"/>
                    <a:pt x="25676" y="111054"/>
                    <a:pt x="25676" y="111054"/>
                  </a:cubicBezTo>
                  <a:cubicBezTo>
                    <a:pt x="25676" y="111054"/>
                    <a:pt x="22173" y="115008"/>
                    <a:pt x="20792" y="115442"/>
                  </a:cubicBezTo>
                  <a:cubicBezTo>
                    <a:pt x="19405" y="115871"/>
                    <a:pt x="21028" y="111488"/>
                    <a:pt x="21230" y="110885"/>
                  </a:cubicBezTo>
                  <a:cubicBezTo>
                    <a:pt x="21426" y="110281"/>
                    <a:pt x="29005" y="87082"/>
                    <a:pt x="30806" y="80607"/>
                  </a:cubicBezTo>
                  <a:cubicBezTo>
                    <a:pt x="32614" y="74132"/>
                    <a:pt x="36891" y="58468"/>
                    <a:pt x="37734" y="56353"/>
                  </a:cubicBezTo>
                  <a:cubicBezTo>
                    <a:pt x="38576" y="54238"/>
                    <a:pt x="39653" y="52890"/>
                    <a:pt x="39653" y="52890"/>
                  </a:cubicBezTo>
                  <a:cubicBezTo>
                    <a:pt x="39653" y="52890"/>
                    <a:pt x="38486" y="45309"/>
                    <a:pt x="42039" y="38947"/>
                  </a:cubicBezTo>
                  <a:cubicBezTo>
                    <a:pt x="38783" y="37333"/>
                    <a:pt x="38952" y="39014"/>
                    <a:pt x="35398" y="34327"/>
                  </a:cubicBezTo>
                  <a:cubicBezTo>
                    <a:pt x="31845" y="29634"/>
                    <a:pt x="29684" y="28704"/>
                    <a:pt x="27932" y="28049"/>
                  </a:cubicBezTo>
                  <a:cubicBezTo>
                    <a:pt x="26181" y="27401"/>
                    <a:pt x="25771" y="26572"/>
                    <a:pt x="24918" y="26120"/>
                  </a:cubicBezTo>
                  <a:cubicBezTo>
                    <a:pt x="24065" y="25669"/>
                    <a:pt x="19950" y="24146"/>
                    <a:pt x="17985" y="22606"/>
                  </a:cubicBezTo>
                  <a:cubicBezTo>
                    <a:pt x="16020" y="21066"/>
                    <a:pt x="12175" y="18021"/>
                    <a:pt x="12175" y="18021"/>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700" b="0" i="0" u="none" strike="noStrike" cap="none">
                <a:solidFill>
                  <a:schemeClr val="dk1"/>
                </a:solidFill>
                <a:latin typeface="Arial"/>
                <a:ea typeface="Arial"/>
                <a:cs typeface="Arial"/>
                <a:sym typeface="Arial"/>
              </a:endParaRPr>
            </a:p>
          </p:txBody>
        </p:sp>
        <p:sp>
          <p:nvSpPr>
            <p:cNvPr id="496" name="Google Shape;496;p65"/>
            <p:cNvSpPr/>
            <p:nvPr/>
          </p:nvSpPr>
          <p:spPr>
            <a:xfrm>
              <a:off x="11769834" y="3286102"/>
              <a:ext cx="365700" cy="234000"/>
            </a:xfrm>
            <a:custGeom>
              <a:avLst/>
              <a:gdLst/>
              <a:ahLst/>
              <a:cxnLst/>
              <a:rect l="l" t="t" r="r" b="b"/>
              <a:pathLst>
                <a:path w="120000" h="120000" extrusionOk="0">
                  <a:moveTo>
                    <a:pt x="37169" y="21806"/>
                  </a:moveTo>
                  <a:cubicBezTo>
                    <a:pt x="37169" y="21806"/>
                    <a:pt x="28207" y="10035"/>
                    <a:pt x="18689" y="10297"/>
                  </a:cubicBezTo>
                  <a:cubicBezTo>
                    <a:pt x="9166" y="10559"/>
                    <a:pt x="12679" y="20997"/>
                    <a:pt x="5301" y="22126"/>
                  </a:cubicBezTo>
                  <a:cubicBezTo>
                    <a:pt x="-2071" y="23250"/>
                    <a:pt x="-1288" y="25776"/>
                    <a:pt x="4790" y="27878"/>
                  </a:cubicBezTo>
                  <a:cubicBezTo>
                    <a:pt x="10874" y="29979"/>
                    <a:pt x="11930" y="28873"/>
                    <a:pt x="13632" y="31085"/>
                  </a:cubicBezTo>
                  <a:cubicBezTo>
                    <a:pt x="15341" y="33303"/>
                    <a:pt x="17969" y="35212"/>
                    <a:pt x="21646" y="36691"/>
                  </a:cubicBezTo>
                  <a:cubicBezTo>
                    <a:pt x="25330" y="38164"/>
                    <a:pt x="28826" y="40079"/>
                    <a:pt x="30381" y="42576"/>
                  </a:cubicBezTo>
                  <a:cubicBezTo>
                    <a:pt x="31931" y="45074"/>
                    <a:pt x="37867" y="56658"/>
                    <a:pt x="41818" y="60459"/>
                  </a:cubicBezTo>
                  <a:cubicBezTo>
                    <a:pt x="45768" y="64255"/>
                    <a:pt x="46920" y="65908"/>
                    <a:pt x="46920" y="65908"/>
                  </a:cubicBezTo>
                  <a:cubicBezTo>
                    <a:pt x="46920" y="65908"/>
                    <a:pt x="44644" y="70443"/>
                    <a:pt x="45257" y="76648"/>
                  </a:cubicBezTo>
                  <a:cubicBezTo>
                    <a:pt x="45876" y="82854"/>
                    <a:pt x="46171" y="85700"/>
                    <a:pt x="46188" y="86219"/>
                  </a:cubicBezTo>
                  <a:cubicBezTo>
                    <a:pt x="46216" y="86742"/>
                    <a:pt x="44621" y="88489"/>
                    <a:pt x="44474" y="94042"/>
                  </a:cubicBezTo>
                  <a:cubicBezTo>
                    <a:pt x="44321" y="99602"/>
                    <a:pt x="44655" y="110808"/>
                    <a:pt x="44644" y="113526"/>
                  </a:cubicBezTo>
                  <a:cubicBezTo>
                    <a:pt x="44633" y="116245"/>
                    <a:pt x="44218" y="118119"/>
                    <a:pt x="44111" y="118760"/>
                  </a:cubicBezTo>
                  <a:cubicBezTo>
                    <a:pt x="44008" y="119400"/>
                    <a:pt x="47675" y="116961"/>
                    <a:pt x="48191" y="116483"/>
                  </a:cubicBezTo>
                  <a:cubicBezTo>
                    <a:pt x="48708" y="116006"/>
                    <a:pt x="48566" y="118166"/>
                    <a:pt x="49763" y="119499"/>
                  </a:cubicBezTo>
                  <a:cubicBezTo>
                    <a:pt x="50961" y="120832"/>
                    <a:pt x="51892" y="119161"/>
                    <a:pt x="52562" y="118410"/>
                  </a:cubicBezTo>
                  <a:cubicBezTo>
                    <a:pt x="53226" y="117654"/>
                    <a:pt x="54213" y="119586"/>
                    <a:pt x="55297" y="118317"/>
                  </a:cubicBezTo>
                  <a:cubicBezTo>
                    <a:pt x="56376" y="117042"/>
                    <a:pt x="56875" y="115366"/>
                    <a:pt x="56875" y="115366"/>
                  </a:cubicBezTo>
                  <a:cubicBezTo>
                    <a:pt x="56875" y="115366"/>
                    <a:pt x="56779" y="118567"/>
                    <a:pt x="58833" y="117351"/>
                  </a:cubicBezTo>
                  <a:cubicBezTo>
                    <a:pt x="60888" y="116128"/>
                    <a:pt x="61563" y="114015"/>
                    <a:pt x="61767" y="113421"/>
                  </a:cubicBezTo>
                  <a:cubicBezTo>
                    <a:pt x="61972" y="112822"/>
                    <a:pt x="63294" y="115395"/>
                    <a:pt x="64378" y="114126"/>
                  </a:cubicBezTo>
                  <a:cubicBezTo>
                    <a:pt x="65457" y="112857"/>
                    <a:pt x="65922" y="110662"/>
                    <a:pt x="65922" y="110662"/>
                  </a:cubicBezTo>
                  <a:cubicBezTo>
                    <a:pt x="65922" y="110662"/>
                    <a:pt x="66524" y="113625"/>
                    <a:pt x="67863" y="112123"/>
                  </a:cubicBezTo>
                  <a:cubicBezTo>
                    <a:pt x="69203" y="110616"/>
                    <a:pt x="69254" y="110295"/>
                    <a:pt x="69566" y="109061"/>
                  </a:cubicBezTo>
                  <a:cubicBezTo>
                    <a:pt x="69878" y="107821"/>
                    <a:pt x="70621" y="107949"/>
                    <a:pt x="71030" y="107431"/>
                  </a:cubicBezTo>
                  <a:cubicBezTo>
                    <a:pt x="71444" y="106919"/>
                    <a:pt x="71706" y="105324"/>
                    <a:pt x="71711" y="104643"/>
                  </a:cubicBezTo>
                  <a:cubicBezTo>
                    <a:pt x="71711" y="103962"/>
                    <a:pt x="73153" y="102495"/>
                    <a:pt x="72977" y="101575"/>
                  </a:cubicBezTo>
                  <a:cubicBezTo>
                    <a:pt x="72801" y="100655"/>
                    <a:pt x="72597" y="99887"/>
                    <a:pt x="73499" y="99741"/>
                  </a:cubicBezTo>
                  <a:cubicBezTo>
                    <a:pt x="74390" y="99590"/>
                    <a:pt x="75088" y="98676"/>
                    <a:pt x="74759" y="97349"/>
                  </a:cubicBezTo>
                  <a:cubicBezTo>
                    <a:pt x="74435" y="96027"/>
                    <a:pt x="74668" y="95271"/>
                    <a:pt x="75026" y="94397"/>
                  </a:cubicBezTo>
                  <a:cubicBezTo>
                    <a:pt x="75389" y="93518"/>
                    <a:pt x="74759" y="92075"/>
                    <a:pt x="74453" y="91947"/>
                  </a:cubicBezTo>
                  <a:cubicBezTo>
                    <a:pt x="74140" y="91824"/>
                    <a:pt x="74787" y="90550"/>
                    <a:pt x="76121" y="89729"/>
                  </a:cubicBezTo>
                  <a:cubicBezTo>
                    <a:pt x="77455" y="88896"/>
                    <a:pt x="77455" y="88896"/>
                    <a:pt x="77716" y="87982"/>
                  </a:cubicBezTo>
                  <a:cubicBezTo>
                    <a:pt x="77977" y="87063"/>
                    <a:pt x="77597" y="86742"/>
                    <a:pt x="78289" y="85829"/>
                  </a:cubicBezTo>
                  <a:cubicBezTo>
                    <a:pt x="78982" y="84915"/>
                    <a:pt x="78624" y="85788"/>
                    <a:pt x="79038" y="83913"/>
                  </a:cubicBezTo>
                  <a:cubicBezTo>
                    <a:pt x="79458" y="82039"/>
                    <a:pt x="80049" y="81084"/>
                    <a:pt x="80049" y="81084"/>
                  </a:cubicBezTo>
                  <a:cubicBezTo>
                    <a:pt x="80049" y="81084"/>
                    <a:pt x="83318" y="82400"/>
                    <a:pt x="86161" y="81666"/>
                  </a:cubicBezTo>
                  <a:cubicBezTo>
                    <a:pt x="89011" y="80939"/>
                    <a:pt x="89164" y="79978"/>
                    <a:pt x="90339" y="80793"/>
                  </a:cubicBezTo>
                  <a:cubicBezTo>
                    <a:pt x="91513" y="81602"/>
                    <a:pt x="92257" y="80368"/>
                    <a:pt x="100186" y="82528"/>
                  </a:cubicBezTo>
                  <a:cubicBezTo>
                    <a:pt x="108109" y="84688"/>
                    <a:pt x="108171" y="83011"/>
                    <a:pt x="110362" y="84234"/>
                  </a:cubicBezTo>
                  <a:cubicBezTo>
                    <a:pt x="112559" y="85456"/>
                    <a:pt x="112457" y="85415"/>
                    <a:pt x="114806" y="87039"/>
                  </a:cubicBezTo>
                  <a:cubicBezTo>
                    <a:pt x="117156" y="88664"/>
                    <a:pt x="117054" y="87942"/>
                    <a:pt x="118791" y="89321"/>
                  </a:cubicBezTo>
                  <a:cubicBezTo>
                    <a:pt x="120522" y="90695"/>
                    <a:pt x="120323" y="89257"/>
                    <a:pt x="118666" y="87394"/>
                  </a:cubicBezTo>
                  <a:cubicBezTo>
                    <a:pt x="117008" y="85543"/>
                    <a:pt x="115924" y="83570"/>
                    <a:pt x="114670" y="82557"/>
                  </a:cubicBezTo>
                  <a:cubicBezTo>
                    <a:pt x="113421" y="81544"/>
                    <a:pt x="110288" y="78750"/>
                    <a:pt x="109903" y="78430"/>
                  </a:cubicBezTo>
                  <a:cubicBezTo>
                    <a:pt x="109522" y="78104"/>
                    <a:pt x="112076" y="78453"/>
                    <a:pt x="112076" y="78453"/>
                  </a:cubicBezTo>
                  <a:cubicBezTo>
                    <a:pt x="112076" y="78453"/>
                    <a:pt x="110527" y="75956"/>
                    <a:pt x="109477" y="75705"/>
                  </a:cubicBezTo>
                  <a:cubicBezTo>
                    <a:pt x="108433" y="75449"/>
                    <a:pt x="106440" y="73633"/>
                    <a:pt x="106003" y="73627"/>
                  </a:cubicBezTo>
                  <a:cubicBezTo>
                    <a:pt x="105572" y="73627"/>
                    <a:pt x="107309" y="73639"/>
                    <a:pt x="107797" y="73330"/>
                  </a:cubicBezTo>
                  <a:cubicBezTo>
                    <a:pt x="108285" y="73016"/>
                    <a:pt x="109182" y="72859"/>
                    <a:pt x="107394" y="71805"/>
                  </a:cubicBezTo>
                  <a:cubicBezTo>
                    <a:pt x="105612" y="70746"/>
                    <a:pt x="103671" y="68603"/>
                    <a:pt x="101452" y="68225"/>
                  </a:cubicBezTo>
                  <a:cubicBezTo>
                    <a:pt x="99221" y="67841"/>
                    <a:pt x="97036" y="64575"/>
                    <a:pt x="94771" y="61792"/>
                  </a:cubicBezTo>
                  <a:cubicBezTo>
                    <a:pt x="92501" y="59010"/>
                    <a:pt x="91996" y="57444"/>
                    <a:pt x="89448" y="55057"/>
                  </a:cubicBezTo>
                  <a:cubicBezTo>
                    <a:pt x="86899" y="52676"/>
                    <a:pt x="85117" y="50255"/>
                    <a:pt x="83278" y="48834"/>
                  </a:cubicBezTo>
                  <a:cubicBezTo>
                    <a:pt x="81445" y="47420"/>
                    <a:pt x="80349" y="46127"/>
                    <a:pt x="79691" y="44841"/>
                  </a:cubicBezTo>
                  <a:cubicBezTo>
                    <a:pt x="79027" y="43554"/>
                    <a:pt x="79163" y="41395"/>
                    <a:pt x="78074" y="39427"/>
                  </a:cubicBezTo>
                  <a:cubicBezTo>
                    <a:pt x="76984" y="37454"/>
                    <a:pt x="75610" y="33839"/>
                    <a:pt x="74106" y="32383"/>
                  </a:cubicBezTo>
                  <a:cubicBezTo>
                    <a:pt x="72602" y="30928"/>
                    <a:pt x="70593" y="29269"/>
                    <a:pt x="69594" y="28693"/>
                  </a:cubicBezTo>
                  <a:cubicBezTo>
                    <a:pt x="68601" y="28128"/>
                    <a:pt x="67857" y="27319"/>
                    <a:pt x="67477" y="26999"/>
                  </a:cubicBezTo>
                  <a:cubicBezTo>
                    <a:pt x="67091" y="26673"/>
                    <a:pt x="67965" y="26003"/>
                    <a:pt x="66768" y="24664"/>
                  </a:cubicBezTo>
                  <a:cubicBezTo>
                    <a:pt x="65570" y="23337"/>
                    <a:pt x="64526" y="21725"/>
                    <a:pt x="63714" y="21393"/>
                  </a:cubicBezTo>
                  <a:cubicBezTo>
                    <a:pt x="62891" y="21067"/>
                    <a:pt x="63606" y="15397"/>
                    <a:pt x="57817" y="17498"/>
                  </a:cubicBezTo>
                  <a:cubicBezTo>
                    <a:pt x="57522" y="13971"/>
                    <a:pt x="57585" y="11613"/>
                    <a:pt x="53606" y="13936"/>
                  </a:cubicBezTo>
                  <a:cubicBezTo>
                    <a:pt x="52499" y="10082"/>
                    <a:pt x="52562" y="7043"/>
                    <a:pt x="49014" y="10728"/>
                  </a:cubicBezTo>
                  <a:cubicBezTo>
                    <a:pt x="45995" y="5256"/>
                    <a:pt x="44116" y="75"/>
                    <a:pt x="42045" y="6735"/>
                  </a:cubicBezTo>
                  <a:cubicBezTo>
                    <a:pt x="40297" y="2118"/>
                    <a:pt x="38072" y="-4907"/>
                    <a:pt x="37521" y="5087"/>
                  </a:cubicBezTo>
                  <a:cubicBezTo>
                    <a:pt x="36965" y="15082"/>
                    <a:pt x="37169" y="21806"/>
                    <a:pt x="37169" y="2180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700" b="0" i="0" u="none" strike="noStrike" cap="none">
                <a:solidFill>
                  <a:schemeClr val="dk1"/>
                </a:solidFill>
                <a:latin typeface="Arial"/>
                <a:ea typeface="Arial"/>
                <a:cs typeface="Arial"/>
                <a:sym typeface="Arial"/>
              </a:endParaRPr>
            </a:p>
          </p:txBody>
        </p:sp>
        <p:sp>
          <p:nvSpPr>
            <p:cNvPr id="497" name="Google Shape;497;p65"/>
            <p:cNvSpPr/>
            <p:nvPr/>
          </p:nvSpPr>
          <p:spPr>
            <a:xfrm>
              <a:off x="10411287" y="2695706"/>
              <a:ext cx="337500" cy="316800"/>
            </a:xfrm>
            <a:custGeom>
              <a:avLst/>
              <a:gdLst/>
              <a:ahLst/>
              <a:cxnLst/>
              <a:rect l="l" t="t" r="r" b="b"/>
              <a:pathLst>
                <a:path w="120000" h="120000" extrusionOk="0">
                  <a:moveTo>
                    <a:pt x="44777" y="78044"/>
                  </a:moveTo>
                  <a:cubicBezTo>
                    <a:pt x="43812" y="78207"/>
                    <a:pt x="40922" y="79716"/>
                    <a:pt x="39946" y="79142"/>
                  </a:cubicBezTo>
                  <a:cubicBezTo>
                    <a:pt x="38975" y="78562"/>
                    <a:pt x="37992" y="77543"/>
                    <a:pt x="36877" y="77115"/>
                  </a:cubicBezTo>
                  <a:cubicBezTo>
                    <a:pt x="35767" y="76687"/>
                    <a:pt x="33640" y="72144"/>
                    <a:pt x="26156" y="71800"/>
                  </a:cubicBezTo>
                  <a:cubicBezTo>
                    <a:pt x="18684" y="71451"/>
                    <a:pt x="15222" y="71789"/>
                    <a:pt x="12506" y="76535"/>
                  </a:cubicBezTo>
                  <a:cubicBezTo>
                    <a:pt x="9790" y="81287"/>
                    <a:pt x="6894" y="82058"/>
                    <a:pt x="4137" y="83128"/>
                  </a:cubicBezTo>
                  <a:cubicBezTo>
                    <a:pt x="1381" y="84192"/>
                    <a:pt x="-4409" y="86331"/>
                    <a:pt x="5837" y="86495"/>
                  </a:cubicBezTo>
                  <a:cubicBezTo>
                    <a:pt x="16083" y="86664"/>
                    <a:pt x="16499" y="86804"/>
                    <a:pt x="17886" y="86934"/>
                  </a:cubicBezTo>
                  <a:cubicBezTo>
                    <a:pt x="19273" y="87063"/>
                    <a:pt x="22602" y="87756"/>
                    <a:pt x="23983" y="88032"/>
                  </a:cubicBezTo>
                  <a:cubicBezTo>
                    <a:pt x="25376" y="88313"/>
                    <a:pt x="28017" y="89310"/>
                    <a:pt x="29826" y="90025"/>
                  </a:cubicBezTo>
                  <a:cubicBezTo>
                    <a:pt x="31635" y="90740"/>
                    <a:pt x="32739" y="90577"/>
                    <a:pt x="33854" y="91151"/>
                  </a:cubicBezTo>
                  <a:cubicBezTo>
                    <a:pt x="34964" y="91725"/>
                    <a:pt x="37056" y="92733"/>
                    <a:pt x="39425" y="94467"/>
                  </a:cubicBezTo>
                  <a:cubicBezTo>
                    <a:pt x="41801" y="96207"/>
                    <a:pt x="43748" y="97214"/>
                    <a:pt x="45696" y="98076"/>
                  </a:cubicBezTo>
                  <a:cubicBezTo>
                    <a:pt x="47643" y="98937"/>
                    <a:pt x="50152" y="100080"/>
                    <a:pt x="52099" y="101234"/>
                  </a:cubicBezTo>
                  <a:cubicBezTo>
                    <a:pt x="54053" y="102389"/>
                    <a:pt x="59341" y="104826"/>
                    <a:pt x="61837" y="105530"/>
                  </a:cubicBezTo>
                  <a:cubicBezTo>
                    <a:pt x="64340" y="106240"/>
                    <a:pt x="71425" y="108508"/>
                    <a:pt x="73783" y="108919"/>
                  </a:cubicBezTo>
                  <a:cubicBezTo>
                    <a:pt x="76141" y="109330"/>
                    <a:pt x="81677" y="109257"/>
                    <a:pt x="83336" y="109240"/>
                  </a:cubicBezTo>
                  <a:cubicBezTo>
                    <a:pt x="84995" y="109218"/>
                    <a:pt x="91918" y="108987"/>
                    <a:pt x="91918" y="108987"/>
                  </a:cubicBezTo>
                  <a:cubicBezTo>
                    <a:pt x="91918" y="108987"/>
                    <a:pt x="93068" y="112652"/>
                    <a:pt x="96391" y="112759"/>
                  </a:cubicBezTo>
                  <a:cubicBezTo>
                    <a:pt x="99714" y="112861"/>
                    <a:pt x="106938" y="114983"/>
                    <a:pt x="109574" y="115687"/>
                  </a:cubicBezTo>
                  <a:cubicBezTo>
                    <a:pt x="112209" y="116391"/>
                    <a:pt x="113186" y="116672"/>
                    <a:pt x="114434" y="117094"/>
                  </a:cubicBezTo>
                  <a:cubicBezTo>
                    <a:pt x="115688" y="117522"/>
                    <a:pt x="115128" y="117089"/>
                    <a:pt x="116798" y="118097"/>
                  </a:cubicBezTo>
                  <a:cubicBezTo>
                    <a:pt x="118468" y="119110"/>
                    <a:pt x="119034" y="119836"/>
                    <a:pt x="119728" y="119977"/>
                  </a:cubicBezTo>
                  <a:cubicBezTo>
                    <a:pt x="120421" y="120118"/>
                    <a:pt x="119583" y="119391"/>
                    <a:pt x="119294" y="118215"/>
                  </a:cubicBezTo>
                  <a:cubicBezTo>
                    <a:pt x="119005" y="117038"/>
                    <a:pt x="118722" y="116605"/>
                    <a:pt x="118017" y="115580"/>
                  </a:cubicBezTo>
                  <a:cubicBezTo>
                    <a:pt x="117312" y="114555"/>
                    <a:pt x="116052" y="113542"/>
                    <a:pt x="117023" y="113677"/>
                  </a:cubicBezTo>
                  <a:cubicBezTo>
                    <a:pt x="117994" y="113806"/>
                    <a:pt x="119109" y="114240"/>
                    <a:pt x="117711" y="112928"/>
                  </a:cubicBezTo>
                  <a:cubicBezTo>
                    <a:pt x="116312" y="111622"/>
                    <a:pt x="115474" y="111335"/>
                    <a:pt x="114775" y="110608"/>
                  </a:cubicBezTo>
                  <a:cubicBezTo>
                    <a:pt x="114076" y="109882"/>
                    <a:pt x="115607" y="110597"/>
                    <a:pt x="115318" y="109860"/>
                  </a:cubicBezTo>
                  <a:cubicBezTo>
                    <a:pt x="115035" y="109133"/>
                    <a:pt x="113365" y="108418"/>
                    <a:pt x="112666" y="107686"/>
                  </a:cubicBezTo>
                  <a:cubicBezTo>
                    <a:pt x="111966" y="106966"/>
                    <a:pt x="111273" y="106527"/>
                    <a:pt x="111273" y="106527"/>
                  </a:cubicBezTo>
                  <a:cubicBezTo>
                    <a:pt x="111273" y="106527"/>
                    <a:pt x="114740" y="107073"/>
                    <a:pt x="115428" y="107062"/>
                  </a:cubicBezTo>
                  <a:cubicBezTo>
                    <a:pt x="116122" y="107050"/>
                    <a:pt x="114868" y="106335"/>
                    <a:pt x="113336" y="105322"/>
                  </a:cubicBezTo>
                  <a:cubicBezTo>
                    <a:pt x="111799" y="104308"/>
                    <a:pt x="110683" y="103588"/>
                    <a:pt x="109707" y="103008"/>
                  </a:cubicBezTo>
                  <a:cubicBezTo>
                    <a:pt x="108730" y="102434"/>
                    <a:pt x="106644" y="101426"/>
                    <a:pt x="106644" y="101426"/>
                  </a:cubicBezTo>
                  <a:lnTo>
                    <a:pt x="105390" y="100412"/>
                  </a:lnTo>
                  <a:cubicBezTo>
                    <a:pt x="105390" y="100412"/>
                    <a:pt x="112290" y="98853"/>
                    <a:pt x="104257" y="98217"/>
                  </a:cubicBezTo>
                  <a:cubicBezTo>
                    <a:pt x="101309" y="94715"/>
                    <a:pt x="100471" y="94433"/>
                    <a:pt x="98524" y="92981"/>
                  </a:cubicBezTo>
                  <a:cubicBezTo>
                    <a:pt x="96565" y="91539"/>
                    <a:pt x="93219" y="89073"/>
                    <a:pt x="93219" y="89073"/>
                  </a:cubicBezTo>
                  <a:cubicBezTo>
                    <a:pt x="93219" y="89073"/>
                    <a:pt x="93351" y="89068"/>
                    <a:pt x="95287" y="88899"/>
                  </a:cubicBezTo>
                  <a:cubicBezTo>
                    <a:pt x="97224" y="88724"/>
                    <a:pt x="97778" y="88719"/>
                    <a:pt x="98189" y="88268"/>
                  </a:cubicBezTo>
                  <a:cubicBezTo>
                    <a:pt x="98605" y="87823"/>
                    <a:pt x="98460" y="87823"/>
                    <a:pt x="97218" y="87700"/>
                  </a:cubicBezTo>
                  <a:cubicBezTo>
                    <a:pt x="95969" y="87559"/>
                    <a:pt x="93889" y="87441"/>
                    <a:pt x="93889" y="87441"/>
                  </a:cubicBezTo>
                  <a:cubicBezTo>
                    <a:pt x="93889" y="87441"/>
                    <a:pt x="92779" y="87311"/>
                    <a:pt x="93744" y="86709"/>
                  </a:cubicBezTo>
                  <a:cubicBezTo>
                    <a:pt x="94710" y="86101"/>
                    <a:pt x="94981" y="85662"/>
                    <a:pt x="95941" y="85059"/>
                  </a:cubicBezTo>
                  <a:cubicBezTo>
                    <a:pt x="96900" y="84457"/>
                    <a:pt x="97455" y="84153"/>
                    <a:pt x="97310" y="83713"/>
                  </a:cubicBezTo>
                  <a:cubicBezTo>
                    <a:pt x="97166" y="83274"/>
                    <a:pt x="95923" y="83438"/>
                    <a:pt x="95640" y="82998"/>
                  </a:cubicBezTo>
                  <a:cubicBezTo>
                    <a:pt x="95357" y="82559"/>
                    <a:pt x="95091" y="83302"/>
                    <a:pt x="95357" y="82559"/>
                  </a:cubicBezTo>
                  <a:cubicBezTo>
                    <a:pt x="95628" y="81822"/>
                    <a:pt x="96305" y="80634"/>
                    <a:pt x="96305" y="80634"/>
                  </a:cubicBezTo>
                  <a:cubicBezTo>
                    <a:pt x="96305" y="80634"/>
                    <a:pt x="96154" y="79452"/>
                    <a:pt x="96570" y="79452"/>
                  </a:cubicBezTo>
                  <a:cubicBezTo>
                    <a:pt x="96987" y="79446"/>
                    <a:pt x="97958" y="79581"/>
                    <a:pt x="97958" y="79581"/>
                  </a:cubicBezTo>
                  <a:lnTo>
                    <a:pt x="97946" y="78545"/>
                  </a:lnTo>
                  <a:cubicBezTo>
                    <a:pt x="97946" y="78545"/>
                    <a:pt x="98223" y="78838"/>
                    <a:pt x="99188" y="78387"/>
                  </a:cubicBezTo>
                  <a:cubicBezTo>
                    <a:pt x="100154" y="77931"/>
                    <a:pt x="100570" y="78072"/>
                    <a:pt x="100148" y="77340"/>
                  </a:cubicBezTo>
                  <a:cubicBezTo>
                    <a:pt x="99720" y="76608"/>
                    <a:pt x="99443" y="76614"/>
                    <a:pt x="99027" y="76175"/>
                  </a:cubicBezTo>
                  <a:cubicBezTo>
                    <a:pt x="98605" y="75736"/>
                    <a:pt x="96305" y="74666"/>
                    <a:pt x="99495" y="74474"/>
                  </a:cubicBezTo>
                  <a:cubicBezTo>
                    <a:pt x="102673" y="74289"/>
                    <a:pt x="103084" y="74137"/>
                    <a:pt x="103430" y="73692"/>
                  </a:cubicBezTo>
                  <a:cubicBezTo>
                    <a:pt x="103766" y="73242"/>
                    <a:pt x="104465" y="73821"/>
                    <a:pt x="105355" y="72853"/>
                  </a:cubicBezTo>
                  <a:cubicBezTo>
                    <a:pt x="106245" y="71885"/>
                    <a:pt x="105690" y="72110"/>
                    <a:pt x="107002" y="71507"/>
                  </a:cubicBezTo>
                  <a:cubicBezTo>
                    <a:pt x="108308" y="70899"/>
                    <a:pt x="108516" y="70607"/>
                    <a:pt x="108921" y="69937"/>
                  </a:cubicBezTo>
                  <a:cubicBezTo>
                    <a:pt x="109331" y="69267"/>
                    <a:pt x="108638" y="69053"/>
                    <a:pt x="108221" y="69132"/>
                  </a:cubicBezTo>
                  <a:cubicBezTo>
                    <a:pt x="107805" y="69210"/>
                    <a:pt x="105661" y="69092"/>
                    <a:pt x="105661" y="69092"/>
                  </a:cubicBezTo>
                  <a:cubicBezTo>
                    <a:pt x="105661" y="69092"/>
                    <a:pt x="108077" y="68692"/>
                    <a:pt x="109048" y="68535"/>
                  </a:cubicBezTo>
                  <a:cubicBezTo>
                    <a:pt x="110013" y="68371"/>
                    <a:pt x="111383" y="67251"/>
                    <a:pt x="111516" y="66733"/>
                  </a:cubicBezTo>
                  <a:cubicBezTo>
                    <a:pt x="111649" y="66221"/>
                    <a:pt x="111706" y="65478"/>
                    <a:pt x="111776" y="65252"/>
                  </a:cubicBezTo>
                  <a:cubicBezTo>
                    <a:pt x="111845" y="65033"/>
                    <a:pt x="110117" y="65348"/>
                    <a:pt x="110117" y="65348"/>
                  </a:cubicBezTo>
                  <a:cubicBezTo>
                    <a:pt x="110117" y="65348"/>
                    <a:pt x="112319" y="64436"/>
                    <a:pt x="113284" y="63614"/>
                  </a:cubicBezTo>
                  <a:cubicBezTo>
                    <a:pt x="114238" y="62792"/>
                    <a:pt x="114301" y="62207"/>
                    <a:pt x="114434" y="61835"/>
                  </a:cubicBezTo>
                  <a:cubicBezTo>
                    <a:pt x="114573" y="61463"/>
                    <a:pt x="112914" y="61559"/>
                    <a:pt x="112151" y="61936"/>
                  </a:cubicBezTo>
                  <a:cubicBezTo>
                    <a:pt x="111400" y="62313"/>
                    <a:pt x="109597" y="62482"/>
                    <a:pt x="109597" y="62482"/>
                  </a:cubicBezTo>
                  <a:cubicBezTo>
                    <a:pt x="109597" y="62482"/>
                    <a:pt x="110493" y="61739"/>
                    <a:pt x="111937" y="60985"/>
                  </a:cubicBezTo>
                  <a:cubicBezTo>
                    <a:pt x="113382" y="60225"/>
                    <a:pt x="114688" y="59543"/>
                    <a:pt x="115370" y="58654"/>
                  </a:cubicBezTo>
                  <a:cubicBezTo>
                    <a:pt x="116052" y="57759"/>
                    <a:pt x="116185" y="57027"/>
                    <a:pt x="116387" y="56796"/>
                  </a:cubicBezTo>
                  <a:cubicBezTo>
                    <a:pt x="116596" y="56576"/>
                    <a:pt x="114868" y="57184"/>
                    <a:pt x="114249" y="57562"/>
                  </a:cubicBezTo>
                  <a:cubicBezTo>
                    <a:pt x="113631" y="57933"/>
                    <a:pt x="112943" y="58023"/>
                    <a:pt x="112319" y="58327"/>
                  </a:cubicBezTo>
                  <a:cubicBezTo>
                    <a:pt x="111701" y="58626"/>
                    <a:pt x="113007" y="57359"/>
                    <a:pt x="113897" y="56531"/>
                  </a:cubicBezTo>
                  <a:cubicBezTo>
                    <a:pt x="114787" y="55709"/>
                    <a:pt x="114238" y="56013"/>
                    <a:pt x="115469" y="54673"/>
                  </a:cubicBezTo>
                  <a:cubicBezTo>
                    <a:pt x="116694" y="53328"/>
                    <a:pt x="116353" y="53553"/>
                    <a:pt x="117104" y="52810"/>
                  </a:cubicBezTo>
                  <a:cubicBezTo>
                    <a:pt x="117855" y="52061"/>
                    <a:pt x="115792" y="53052"/>
                    <a:pt x="114758" y="53722"/>
                  </a:cubicBezTo>
                  <a:cubicBezTo>
                    <a:pt x="113735" y="54403"/>
                    <a:pt x="111533" y="55828"/>
                    <a:pt x="111053" y="56126"/>
                  </a:cubicBezTo>
                  <a:cubicBezTo>
                    <a:pt x="110568" y="56430"/>
                    <a:pt x="109811" y="56880"/>
                    <a:pt x="111383" y="54944"/>
                  </a:cubicBezTo>
                  <a:cubicBezTo>
                    <a:pt x="112955" y="53007"/>
                    <a:pt x="114186" y="51374"/>
                    <a:pt x="114659" y="50777"/>
                  </a:cubicBezTo>
                  <a:cubicBezTo>
                    <a:pt x="115139" y="50186"/>
                    <a:pt x="115890" y="49364"/>
                    <a:pt x="116364" y="48689"/>
                  </a:cubicBezTo>
                  <a:cubicBezTo>
                    <a:pt x="116844" y="48019"/>
                    <a:pt x="111082" y="52590"/>
                    <a:pt x="110394" y="53046"/>
                  </a:cubicBezTo>
                  <a:cubicBezTo>
                    <a:pt x="109707" y="53497"/>
                    <a:pt x="108811" y="54020"/>
                    <a:pt x="108539" y="54319"/>
                  </a:cubicBezTo>
                  <a:cubicBezTo>
                    <a:pt x="108268" y="54623"/>
                    <a:pt x="107435" y="54628"/>
                    <a:pt x="108250" y="53581"/>
                  </a:cubicBezTo>
                  <a:cubicBezTo>
                    <a:pt x="109071" y="52540"/>
                    <a:pt x="110441" y="51121"/>
                    <a:pt x="111464" y="49561"/>
                  </a:cubicBezTo>
                  <a:cubicBezTo>
                    <a:pt x="112481" y="48007"/>
                    <a:pt x="112348" y="48154"/>
                    <a:pt x="113018" y="46527"/>
                  </a:cubicBezTo>
                  <a:cubicBezTo>
                    <a:pt x="113694" y="44894"/>
                    <a:pt x="113827" y="44308"/>
                    <a:pt x="113827" y="44308"/>
                  </a:cubicBezTo>
                  <a:cubicBezTo>
                    <a:pt x="113827" y="44308"/>
                    <a:pt x="112458" y="45643"/>
                    <a:pt x="111845" y="46611"/>
                  </a:cubicBezTo>
                  <a:cubicBezTo>
                    <a:pt x="111232" y="47574"/>
                    <a:pt x="110140" y="48773"/>
                    <a:pt x="109799" y="49364"/>
                  </a:cubicBezTo>
                  <a:cubicBezTo>
                    <a:pt x="109458" y="49961"/>
                    <a:pt x="108909" y="50411"/>
                    <a:pt x="109655" y="48852"/>
                  </a:cubicBezTo>
                  <a:cubicBezTo>
                    <a:pt x="110400" y="47298"/>
                    <a:pt x="110672" y="47000"/>
                    <a:pt x="111076" y="45885"/>
                  </a:cubicBezTo>
                  <a:cubicBezTo>
                    <a:pt x="111475" y="44776"/>
                    <a:pt x="111406" y="44483"/>
                    <a:pt x="111741" y="43447"/>
                  </a:cubicBezTo>
                  <a:cubicBezTo>
                    <a:pt x="112076" y="42411"/>
                    <a:pt x="109961" y="45457"/>
                    <a:pt x="109354" y="46645"/>
                  </a:cubicBezTo>
                  <a:cubicBezTo>
                    <a:pt x="108742" y="47833"/>
                    <a:pt x="106904" y="50434"/>
                    <a:pt x="105881" y="51622"/>
                  </a:cubicBezTo>
                  <a:cubicBezTo>
                    <a:pt x="104852" y="52821"/>
                    <a:pt x="101702" y="55659"/>
                    <a:pt x="100674" y="56633"/>
                  </a:cubicBezTo>
                  <a:cubicBezTo>
                    <a:pt x="99651" y="57601"/>
                    <a:pt x="97455" y="59617"/>
                    <a:pt x="96287" y="60517"/>
                  </a:cubicBezTo>
                  <a:cubicBezTo>
                    <a:pt x="95120" y="61418"/>
                    <a:pt x="94438" y="61869"/>
                    <a:pt x="93675" y="62246"/>
                  </a:cubicBezTo>
                  <a:cubicBezTo>
                    <a:pt x="92918" y="62623"/>
                    <a:pt x="92641" y="62257"/>
                    <a:pt x="92641" y="62257"/>
                  </a:cubicBezTo>
                  <a:lnTo>
                    <a:pt x="92490" y="61373"/>
                  </a:lnTo>
                  <a:cubicBezTo>
                    <a:pt x="92490" y="61373"/>
                    <a:pt x="92976" y="61520"/>
                    <a:pt x="93323" y="61441"/>
                  </a:cubicBezTo>
                  <a:cubicBezTo>
                    <a:pt x="93664" y="61356"/>
                    <a:pt x="94288" y="61278"/>
                    <a:pt x="94421" y="60320"/>
                  </a:cubicBezTo>
                  <a:cubicBezTo>
                    <a:pt x="94542" y="59358"/>
                    <a:pt x="94478" y="59217"/>
                    <a:pt x="94328" y="58626"/>
                  </a:cubicBezTo>
                  <a:cubicBezTo>
                    <a:pt x="94184" y="58040"/>
                    <a:pt x="93970" y="57528"/>
                    <a:pt x="93762" y="57162"/>
                  </a:cubicBezTo>
                  <a:cubicBezTo>
                    <a:pt x="93548" y="56790"/>
                    <a:pt x="93057" y="56064"/>
                    <a:pt x="93057" y="56064"/>
                  </a:cubicBezTo>
                  <a:cubicBezTo>
                    <a:pt x="93057" y="56064"/>
                    <a:pt x="94097" y="56419"/>
                    <a:pt x="94363" y="55383"/>
                  </a:cubicBezTo>
                  <a:cubicBezTo>
                    <a:pt x="94629" y="54353"/>
                    <a:pt x="94484" y="53981"/>
                    <a:pt x="94334" y="53176"/>
                  </a:cubicBezTo>
                  <a:cubicBezTo>
                    <a:pt x="94189" y="52365"/>
                    <a:pt x="93970" y="51262"/>
                    <a:pt x="94097" y="50445"/>
                  </a:cubicBezTo>
                  <a:cubicBezTo>
                    <a:pt x="94230" y="49640"/>
                    <a:pt x="94218" y="48824"/>
                    <a:pt x="94345" y="48013"/>
                  </a:cubicBezTo>
                  <a:cubicBezTo>
                    <a:pt x="94478" y="47202"/>
                    <a:pt x="94542" y="46836"/>
                    <a:pt x="94051" y="46324"/>
                  </a:cubicBezTo>
                  <a:cubicBezTo>
                    <a:pt x="93560" y="45812"/>
                    <a:pt x="92513" y="45091"/>
                    <a:pt x="92230" y="44725"/>
                  </a:cubicBezTo>
                  <a:cubicBezTo>
                    <a:pt x="91953" y="44359"/>
                    <a:pt x="91814" y="43993"/>
                    <a:pt x="91814" y="43993"/>
                  </a:cubicBezTo>
                  <a:cubicBezTo>
                    <a:pt x="91814" y="43993"/>
                    <a:pt x="92993" y="44201"/>
                    <a:pt x="94634" y="43002"/>
                  </a:cubicBezTo>
                  <a:cubicBezTo>
                    <a:pt x="96287" y="41797"/>
                    <a:pt x="96270" y="40474"/>
                    <a:pt x="96270" y="40474"/>
                  </a:cubicBezTo>
                  <a:cubicBezTo>
                    <a:pt x="96270" y="40474"/>
                    <a:pt x="98611" y="39410"/>
                    <a:pt x="98507" y="36100"/>
                  </a:cubicBezTo>
                  <a:cubicBezTo>
                    <a:pt x="100697" y="33859"/>
                    <a:pt x="100321" y="31506"/>
                    <a:pt x="100321" y="31506"/>
                  </a:cubicBezTo>
                  <a:cubicBezTo>
                    <a:pt x="100321" y="31506"/>
                    <a:pt x="103003" y="29704"/>
                    <a:pt x="102338" y="25808"/>
                  </a:cubicBezTo>
                  <a:cubicBezTo>
                    <a:pt x="104037" y="23280"/>
                    <a:pt x="104650" y="22610"/>
                    <a:pt x="104222" y="21141"/>
                  </a:cubicBezTo>
                  <a:cubicBezTo>
                    <a:pt x="103789" y="19671"/>
                    <a:pt x="102488" y="20578"/>
                    <a:pt x="102488" y="20578"/>
                  </a:cubicBezTo>
                  <a:cubicBezTo>
                    <a:pt x="102488" y="20578"/>
                    <a:pt x="104950" y="18112"/>
                    <a:pt x="105210" y="16636"/>
                  </a:cubicBezTo>
                  <a:cubicBezTo>
                    <a:pt x="105471" y="15161"/>
                    <a:pt x="106216" y="13529"/>
                    <a:pt x="101188" y="16169"/>
                  </a:cubicBezTo>
                  <a:cubicBezTo>
                    <a:pt x="100350" y="15443"/>
                    <a:pt x="101662" y="15133"/>
                    <a:pt x="102748" y="13495"/>
                  </a:cubicBezTo>
                  <a:cubicBezTo>
                    <a:pt x="103841" y="11862"/>
                    <a:pt x="107314" y="6879"/>
                    <a:pt x="102708" y="9813"/>
                  </a:cubicBezTo>
                  <a:cubicBezTo>
                    <a:pt x="98108" y="12740"/>
                    <a:pt x="97958" y="12155"/>
                    <a:pt x="98986" y="10894"/>
                  </a:cubicBezTo>
                  <a:cubicBezTo>
                    <a:pt x="100009" y="9627"/>
                    <a:pt x="103165" y="7302"/>
                    <a:pt x="103783" y="6699"/>
                  </a:cubicBezTo>
                  <a:cubicBezTo>
                    <a:pt x="104401" y="6108"/>
                    <a:pt x="104245" y="4785"/>
                    <a:pt x="101223" y="6373"/>
                  </a:cubicBezTo>
                  <a:cubicBezTo>
                    <a:pt x="98189" y="7955"/>
                    <a:pt x="98385" y="6919"/>
                    <a:pt x="99830" y="5945"/>
                  </a:cubicBezTo>
                  <a:cubicBezTo>
                    <a:pt x="101275" y="4971"/>
                    <a:pt x="105442" y="416"/>
                    <a:pt x="98703" y="4121"/>
                  </a:cubicBezTo>
                  <a:cubicBezTo>
                    <a:pt x="91959" y="7814"/>
                    <a:pt x="95195" y="6148"/>
                    <a:pt x="96628" y="4509"/>
                  </a:cubicBezTo>
                  <a:cubicBezTo>
                    <a:pt x="98062" y="2871"/>
                    <a:pt x="99171" y="2342"/>
                    <a:pt x="99287" y="427"/>
                  </a:cubicBezTo>
                  <a:cubicBezTo>
                    <a:pt x="99402" y="-1491"/>
                    <a:pt x="93086" y="3304"/>
                    <a:pt x="88786" y="8811"/>
                  </a:cubicBezTo>
                  <a:cubicBezTo>
                    <a:pt x="84486" y="14317"/>
                    <a:pt x="80932" y="18117"/>
                    <a:pt x="79840" y="19091"/>
                  </a:cubicBezTo>
                  <a:cubicBezTo>
                    <a:pt x="78742" y="20065"/>
                    <a:pt x="75736" y="23640"/>
                    <a:pt x="75332" y="24676"/>
                  </a:cubicBezTo>
                  <a:cubicBezTo>
                    <a:pt x="74927" y="25712"/>
                    <a:pt x="73968" y="26759"/>
                    <a:pt x="73904" y="26906"/>
                  </a:cubicBezTo>
                  <a:cubicBezTo>
                    <a:pt x="73835" y="27052"/>
                    <a:pt x="74089" y="25431"/>
                    <a:pt x="73199" y="26179"/>
                  </a:cubicBezTo>
                  <a:cubicBezTo>
                    <a:pt x="72309" y="26928"/>
                    <a:pt x="67692" y="28899"/>
                    <a:pt x="64877" y="37040"/>
                  </a:cubicBezTo>
                  <a:cubicBezTo>
                    <a:pt x="62063" y="45181"/>
                    <a:pt x="62184" y="43926"/>
                    <a:pt x="61623" y="49021"/>
                  </a:cubicBezTo>
                  <a:cubicBezTo>
                    <a:pt x="61057" y="54110"/>
                    <a:pt x="59358" y="63271"/>
                    <a:pt x="56572" y="68242"/>
                  </a:cubicBezTo>
                  <a:cubicBezTo>
                    <a:pt x="53793" y="73213"/>
                    <a:pt x="53111" y="74328"/>
                    <a:pt x="51261" y="75679"/>
                  </a:cubicBezTo>
                  <a:cubicBezTo>
                    <a:pt x="49406" y="77025"/>
                    <a:pt x="47060" y="77717"/>
                    <a:pt x="46366" y="77802"/>
                  </a:cubicBezTo>
                  <a:cubicBezTo>
                    <a:pt x="45679" y="77886"/>
                    <a:pt x="44777" y="78044"/>
                    <a:pt x="44777" y="78044"/>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700" b="0" i="0" u="none" strike="noStrike" cap="none">
                <a:solidFill>
                  <a:schemeClr val="dk1"/>
                </a:solidFill>
                <a:latin typeface="Arial"/>
                <a:ea typeface="Arial"/>
                <a:cs typeface="Arial"/>
                <a:sym typeface="Arial"/>
              </a:endParaRPr>
            </a:p>
          </p:txBody>
        </p:sp>
      </p:grpSp>
      <p:pic>
        <p:nvPicPr>
          <p:cNvPr id="498" name="Google Shape;498;p65"/>
          <p:cNvPicPr preferRelativeResize="0"/>
          <p:nvPr/>
        </p:nvPicPr>
        <p:blipFill rotWithShape="1">
          <a:blip r:embed="rId3">
            <a:alphaModFix/>
          </a:blip>
          <a:srcRect/>
          <a:stretch/>
        </p:blipFill>
        <p:spPr>
          <a:xfrm>
            <a:off x="3110857" y="1214027"/>
            <a:ext cx="5935669" cy="137256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A - Title Slide A">
  <p:cSld name="A - Title Slide A">
    <p:bg>
      <p:bgPr>
        <a:solidFill>
          <a:srgbClr val="178BD1"/>
        </a:solidFill>
        <a:effectLst/>
      </p:bgPr>
    </p:bg>
    <p:spTree>
      <p:nvGrpSpPr>
        <p:cNvPr id="1" name="Shape 499"/>
        <p:cNvGrpSpPr/>
        <p:nvPr/>
      </p:nvGrpSpPr>
      <p:grpSpPr>
        <a:xfrm>
          <a:off x="0" y="0"/>
          <a:ext cx="0" cy="0"/>
          <a:chOff x="0" y="0"/>
          <a:chExt cx="0" cy="0"/>
        </a:xfrm>
      </p:grpSpPr>
      <p:pic>
        <p:nvPicPr>
          <p:cNvPr id="500" name="Google Shape;500;p66"/>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01" name="Google Shape;501;p66"/>
          <p:cNvSpPr txBox="1">
            <a:spLocks noGrp="1"/>
          </p:cNvSpPr>
          <p:nvPr>
            <p:ph type="body" idx="1"/>
          </p:nvPr>
        </p:nvSpPr>
        <p:spPr>
          <a:xfrm>
            <a:off x="2009445" y="4475157"/>
            <a:ext cx="76959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rgbClr val="7F7F7F"/>
              </a:buClr>
              <a:buSzPts val="1500"/>
              <a:buFont typeface="Arial"/>
              <a:buNone/>
              <a:defRPr sz="15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2" name="Google Shape;502;p66"/>
          <p:cNvSpPr txBox="1">
            <a:spLocks noGrp="1"/>
          </p:cNvSpPr>
          <p:nvPr>
            <p:ph type="ctrTitle"/>
          </p:nvPr>
        </p:nvSpPr>
        <p:spPr>
          <a:xfrm>
            <a:off x="2009445" y="2573168"/>
            <a:ext cx="5184300" cy="1298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03" name="Google Shape;503;p66"/>
          <p:cNvSpPr txBox="1">
            <a:spLocks noGrp="1"/>
          </p:cNvSpPr>
          <p:nvPr>
            <p:ph type="subTitle" idx="2"/>
          </p:nvPr>
        </p:nvSpPr>
        <p:spPr>
          <a:xfrm>
            <a:off x="2009445" y="3889066"/>
            <a:ext cx="7695900" cy="476700"/>
          </a:xfrm>
          <a:prstGeom prst="rect">
            <a:avLst/>
          </a:prstGeom>
          <a:noFill/>
          <a:ln>
            <a:noFill/>
          </a:ln>
        </p:spPr>
        <p:txBody>
          <a:bodyPr spcFirstLastPara="1" wrap="square" lIns="91425" tIns="91425" rIns="91425" bIns="91425" anchor="t" anchorCtr="0">
            <a:noAutofit/>
          </a:bodyPr>
          <a:lstStyle>
            <a:lvl1pPr marL="12700" marR="0" lvl="0" indent="-12700" algn="l" rtl="0">
              <a:lnSpc>
                <a:spcPct val="95000"/>
              </a:lnSpc>
              <a:spcBef>
                <a:spcPts val="0"/>
              </a:spcBef>
              <a:spcAft>
                <a:spcPts val="0"/>
              </a:spcAft>
              <a:buClr>
                <a:srgbClr val="7F7F7F"/>
              </a:buClr>
              <a:buSzPts val="1900"/>
              <a:buFont typeface="Arial"/>
              <a:buNone/>
              <a:defRPr sz="1900" b="0" i="0" u="none" strike="noStrike" cap="none">
                <a:solidFill>
                  <a:schemeClr val="lt1"/>
                </a:solidFill>
                <a:latin typeface="Arial"/>
                <a:ea typeface="Arial"/>
                <a:cs typeface="Arial"/>
                <a:sym typeface="Arial"/>
              </a:defRPr>
            </a:lvl1pPr>
            <a:lvl2pPr marL="457200" marR="0" lvl="1" indent="0" algn="ctr" rtl="0">
              <a:lnSpc>
                <a:spcPct val="100000"/>
              </a:lnSpc>
              <a:spcBef>
                <a:spcPts val="300"/>
              </a:spcBef>
              <a:spcAft>
                <a:spcPts val="0"/>
              </a:spcAft>
              <a:buClr>
                <a:schemeClr val="lt2"/>
              </a:buClr>
              <a:buSzPts val="1900"/>
              <a:buFont typeface="Arial"/>
              <a:buNone/>
              <a:defRPr sz="1900" b="0" i="0" u="none" strike="noStrike" cap="none">
                <a:solidFill>
                  <a:srgbClr val="8A9ABD"/>
                </a:solidFill>
                <a:latin typeface="Arial"/>
                <a:ea typeface="Arial"/>
                <a:cs typeface="Arial"/>
                <a:sym typeface="Arial"/>
              </a:defRPr>
            </a:lvl2pPr>
            <a:lvl3pPr marL="914400" marR="0" lvl="2" indent="0" algn="ctr" rtl="0">
              <a:lnSpc>
                <a:spcPct val="100000"/>
              </a:lnSpc>
              <a:spcBef>
                <a:spcPts val="7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L="1371600" marR="0" lvl="3" indent="0" algn="ctr" rtl="0">
              <a:lnSpc>
                <a:spcPct val="100000"/>
              </a:lnSpc>
              <a:spcBef>
                <a:spcPts val="700"/>
              </a:spcBef>
              <a:spcAft>
                <a:spcPts val="0"/>
              </a:spcAft>
              <a:buClr>
                <a:schemeClr val="lt2"/>
              </a:buClr>
              <a:buSzPts val="1500"/>
              <a:buFont typeface="Arial"/>
              <a:buNone/>
              <a:defRPr sz="1500" b="1" i="0" u="none" strike="noStrike" cap="none">
                <a:solidFill>
                  <a:srgbClr val="8A9ABD"/>
                </a:solidFill>
                <a:latin typeface="Arial"/>
                <a:ea typeface="Arial"/>
                <a:cs typeface="Arial"/>
                <a:sym typeface="Arial"/>
              </a:defRPr>
            </a:lvl4pPr>
            <a:lvl5pPr marL="1828800" marR="0" lvl="4" indent="0" algn="ctr" rtl="0">
              <a:lnSpc>
                <a:spcPct val="100000"/>
              </a:lnSpc>
              <a:spcBef>
                <a:spcPts val="7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L="2286000" marR="0" lvl="5" indent="0" algn="ctr" rtl="0">
              <a:lnSpc>
                <a:spcPct val="100000"/>
              </a:lnSpc>
              <a:spcBef>
                <a:spcPts val="7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L="2743200" marR="0" lvl="6"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L="3200400" marR="0" lvl="7"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L="3657600" marR="0" lvl="8"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504" name="Google Shape;504;p66"/>
          <p:cNvSpPr txBox="1">
            <a:spLocks noGrp="1"/>
          </p:cNvSpPr>
          <p:nvPr>
            <p:ph type="body" idx="3"/>
          </p:nvPr>
        </p:nvSpPr>
        <p:spPr>
          <a:xfrm>
            <a:off x="2009445" y="4740047"/>
            <a:ext cx="7695900" cy="28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1500"/>
              <a:buFont typeface="Arial"/>
              <a:buNone/>
              <a:defRPr sz="1500" b="0" i="0" u="none" strike="noStrike" cap="none">
                <a:solidFill>
                  <a:schemeClr val="lt1"/>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600"/>
              <a:buFont typeface="Arial"/>
              <a:buNone/>
              <a:defRPr sz="15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500"/>
              <a:buFont typeface="Arial"/>
              <a:buNone/>
              <a:defRPr sz="15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300"/>
              </a:spcBef>
              <a:spcAft>
                <a:spcPts val="0"/>
              </a:spcAft>
              <a:buClr>
                <a:schemeClr val="lt1"/>
              </a:buClr>
              <a:buSzPts val="15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05" name="Google Shape;505;p66"/>
          <p:cNvPicPr preferRelativeResize="0"/>
          <p:nvPr/>
        </p:nvPicPr>
        <p:blipFill rotWithShape="1">
          <a:blip r:embed="rId3">
            <a:alphaModFix/>
          </a:blip>
          <a:srcRect/>
          <a:stretch/>
        </p:blipFill>
        <p:spPr>
          <a:xfrm>
            <a:off x="5669493" y="4623277"/>
            <a:ext cx="2481490" cy="2128043"/>
          </a:xfrm>
          <a:prstGeom prst="rect">
            <a:avLst/>
          </a:prstGeom>
          <a:noFill/>
          <a:ln>
            <a:noFill/>
          </a:ln>
        </p:spPr>
      </p:pic>
      <p:pic>
        <p:nvPicPr>
          <p:cNvPr id="506" name="Google Shape;506;p66" descr="pasted-image.pdf"/>
          <p:cNvPicPr preferRelativeResize="0"/>
          <p:nvPr/>
        </p:nvPicPr>
        <p:blipFill rotWithShape="1">
          <a:blip r:embed="rId4">
            <a:alphaModFix/>
          </a:blip>
          <a:srcRect/>
          <a:stretch/>
        </p:blipFill>
        <p:spPr>
          <a:xfrm>
            <a:off x="2042929" y="2453378"/>
            <a:ext cx="626872" cy="439417"/>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B - Title Slide B ">
  <p:cSld name="B - Title Slide B ">
    <p:bg>
      <p:bgPr>
        <a:solidFill>
          <a:srgbClr val="178BD1"/>
        </a:solidFill>
        <a:effectLst/>
      </p:bgPr>
    </p:bg>
    <p:spTree>
      <p:nvGrpSpPr>
        <p:cNvPr id="1" name="Shape 507"/>
        <p:cNvGrpSpPr/>
        <p:nvPr/>
      </p:nvGrpSpPr>
      <p:grpSpPr>
        <a:xfrm>
          <a:off x="0" y="0"/>
          <a:ext cx="0" cy="0"/>
          <a:chOff x="0" y="0"/>
          <a:chExt cx="0" cy="0"/>
        </a:xfrm>
      </p:grpSpPr>
      <p:pic>
        <p:nvPicPr>
          <p:cNvPr id="508" name="Google Shape;508;p67"/>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09" name="Google Shape;509;p67"/>
          <p:cNvSpPr txBox="1">
            <a:spLocks noGrp="1"/>
          </p:cNvSpPr>
          <p:nvPr>
            <p:ph type="ctrTitle"/>
          </p:nvPr>
        </p:nvSpPr>
        <p:spPr>
          <a:xfrm>
            <a:off x="500053" y="974450"/>
            <a:ext cx="8670000" cy="1298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10" name="Google Shape;510;p67"/>
          <p:cNvSpPr txBox="1">
            <a:spLocks noGrp="1"/>
          </p:cNvSpPr>
          <p:nvPr>
            <p:ph type="subTitle" idx="1"/>
          </p:nvPr>
        </p:nvSpPr>
        <p:spPr>
          <a:xfrm>
            <a:off x="510821" y="2196694"/>
            <a:ext cx="6447000" cy="476700"/>
          </a:xfrm>
          <a:prstGeom prst="rect">
            <a:avLst/>
          </a:prstGeom>
          <a:noFill/>
          <a:ln>
            <a:noFill/>
          </a:ln>
        </p:spPr>
        <p:txBody>
          <a:bodyPr spcFirstLastPara="1" wrap="square" lIns="91425" tIns="91425" rIns="91425" bIns="91425" anchor="t" anchorCtr="0">
            <a:noAutofit/>
          </a:bodyPr>
          <a:lstStyle>
            <a:lvl1pPr marL="12700" marR="0" lvl="0" indent="-12700" algn="l" rtl="0">
              <a:lnSpc>
                <a:spcPct val="95000"/>
              </a:lnSpc>
              <a:spcBef>
                <a:spcPts val="0"/>
              </a:spcBef>
              <a:spcAft>
                <a:spcPts val="0"/>
              </a:spcAft>
              <a:buClr>
                <a:srgbClr val="7F7F7F"/>
              </a:buClr>
              <a:buSzPts val="2300"/>
              <a:buFont typeface="Arial"/>
              <a:buNone/>
              <a:defRPr sz="2300" b="0" i="0" u="none" strike="noStrike" cap="none">
                <a:solidFill>
                  <a:schemeClr val="accent2"/>
                </a:solidFill>
                <a:latin typeface="Arial"/>
                <a:ea typeface="Arial"/>
                <a:cs typeface="Arial"/>
                <a:sym typeface="Arial"/>
              </a:defRPr>
            </a:lvl1pPr>
            <a:lvl2pPr marL="457200" marR="0" lvl="1" indent="0" algn="ctr" rtl="0">
              <a:lnSpc>
                <a:spcPct val="100000"/>
              </a:lnSpc>
              <a:spcBef>
                <a:spcPts val="300"/>
              </a:spcBef>
              <a:spcAft>
                <a:spcPts val="0"/>
              </a:spcAft>
              <a:buClr>
                <a:schemeClr val="lt2"/>
              </a:buClr>
              <a:buSzPts val="1900"/>
              <a:buFont typeface="Arial"/>
              <a:buNone/>
              <a:defRPr sz="1900" b="0" i="0" u="none" strike="noStrike" cap="none">
                <a:solidFill>
                  <a:srgbClr val="8A9ABD"/>
                </a:solidFill>
                <a:latin typeface="Arial"/>
                <a:ea typeface="Arial"/>
                <a:cs typeface="Arial"/>
                <a:sym typeface="Arial"/>
              </a:defRPr>
            </a:lvl2pPr>
            <a:lvl3pPr marL="914400" marR="0" lvl="2" indent="0" algn="ctr" rtl="0">
              <a:lnSpc>
                <a:spcPct val="100000"/>
              </a:lnSpc>
              <a:spcBef>
                <a:spcPts val="7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L="1371600" marR="0" lvl="3" indent="0" algn="ctr" rtl="0">
              <a:lnSpc>
                <a:spcPct val="100000"/>
              </a:lnSpc>
              <a:spcBef>
                <a:spcPts val="700"/>
              </a:spcBef>
              <a:spcAft>
                <a:spcPts val="0"/>
              </a:spcAft>
              <a:buClr>
                <a:schemeClr val="lt2"/>
              </a:buClr>
              <a:buSzPts val="1500"/>
              <a:buFont typeface="Arial"/>
              <a:buNone/>
              <a:defRPr sz="1500" b="1" i="0" u="none" strike="noStrike" cap="none">
                <a:solidFill>
                  <a:srgbClr val="8A9ABD"/>
                </a:solidFill>
                <a:latin typeface="Arial"/>
                <a:ea typeface="Arial"/>
                <a:cs typeface="Arial"/>
                <a:sym typeface="Arial"/>
              </a:defRPr>
            </a:lvl4pPr>
            <a:lvl5pPr marL="1828800" marR="0" lvl="4" indent="0" algn="ctr" rtl="0">
              <a:lnSpc>
                <a:spcPct val="100000"/>
              </a:lnSpc>
              <a:spcBef>
                <a:spcPts val="7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L="2286000" marR="0" lvl="5" indent="0" algn="ctr" rtl="0">
              <a:lnSpc>
                <a:spcPct val="100000"/>
              </a:lnSpc>
              <a:spcBef>
                <a:spcPts val="7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L="2743200" marR="0" lvl="6"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L="3200400" marR="0" lvl="7"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L="3657600" marR="0" lvl="8"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511" name="Google Shape;511;p67"/>
          <p:cNvSpPr txBox="1">
            <a:spLocks noGrp="1"/>
          </p:cNvSpPr>
          <p:nvPr>
            <p:ph type="body" idx="2"/>
          </p:nvPr>
        </p:nvSpPr>
        <p:spPr>
          <a:xfrm>
            <a:off x="529356" y="3264937"/>
            <a:ext cx="64470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rgbClr val="7F7F7F"/>
              </a:buClr>
              <a:buSzPts val="1600"/>
              <a:buFont typeface="Arial"/>
              <a:buNone/>
              <a:defRPr sz="1600" b="0" i="0" u="none" strike="noStrike" cap="none">
                <a:solidFill>
                  <a:schemeClr val="l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2" name="Google Shape;512;p67"/>
          <p:cNvSpPr txBox="1">
            <a:spLocks noGrp="1"/>
          </p:cNvSpPr>
          <p:nvPr>
            <p:ph type="body" idx="3"/>
          </p:nvPr>
        </p:nvSpPr>
        <p:spPr>
          <a:xfrm>
            <a:off x="529356" y="3518602"/>
            <a:ext cx="6447000" cy="28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1600"/>
              <a:buFont typeface="Arial"/>
              <a:buNone/>
              <a:defRPr sz="1600" b="0" i="0" u="none" strike="noStrike" cap="none">
                <a:solidFill>
                  <a:schemeClr val="lt2"/>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600"/>
              <a:buFont typeface="Arial"/>
              <a:buNone/>
              <a:defRPr sz="15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500"/>
              <a:buFont typeface="Arial"/>
              <a:buNone/>
              <a:defRPr sz="15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300"/>
              </a:spcBef>
              <a:spcAft>
                <a:spcPts val="0"/>
              </a:spcAft>
              <a:buClr>
                <a:schemeClr val="lt1"/>
              </a:buClr>
              <a:buSzPts val="15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13" name="Google Shape;513;p67" descr="pasted-image.pdf"/>
          <p:cNvPicPr preferRelativeResize="0"/>
          <p:nvPr/>
        </p:nvPicPr>
        <p:blipFill rotWithShape="1">
          <a:blip r:embed="rId3">
            <a:alphaModFix/>
          </a:blip>
          <a:srcRect/>
          <a:stretch/>
        </p:blipFill>
        <p:spPr>
          <a:xfrm>
            <a:off x="524061" y="514275"/>
            <a:ext cx="758516" cy="531697"/>
          </a:xfrm>
          <a:prstGeom prst="rect">
            <a:avLst/>
          </a:prstGeom>
          <a:noFill/>
          <a:ln>
            <a:noFill/>
          </a:ln>
        </p:spPr>
      </p:pic>
      <p:pic>
        <p:nvPicPr>
          <p:cNvPr id="514" name="Google Shape;514;p67"/>
          <p:cNvPicPr preferRelativeResize="0"/>
          <p:nvPr/>
        </p:nvPicPr>
        <p:blipFill rotWithShape="1">
          <a:blip r:embed="rId4">
            <a:alphaModFix/>
          </a:blip>
          <a:srcRect/>
          <a:stretch/>
        </p:blipFill>
        <p:spPr>
          <a:xfrm>
            <a:off x="2903807" y="5366201"/>
            <a:ext cx="1642907" cy="14089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E - Basic 2 Column">
  <p:cSld name="E - Basic 2 Column">
    <p:spTree>
      <p:nvGrpSpPr>
        <p:cNvPr id="1" name="Shape 515"/>
        <p:cNvGrpSpPr/>
        <p:nvPr/>
      </p:nvGrpSpPr>
      <p:grpSpPr>
        <a:xfrm>
          <a:off x="0" y="0"/>
          <a:ext cx="0" cy="0"/>
          <a:chOff x="0" y="0"/>
          <a:chExt cx="0" cy="0"/>
        </a:xfrm>
      </p:grpSpPr>
      <p:sp>
        <p:nvSpPr>
          <p:cNvPr id="516" name="Google Shape;516;p6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17" name="Google Shape;517;p68"/>
          <p:cNvSpPr txBox="1">
            <a:spLocks noGrp="1"/>
          </p:cNvSpPr>
          <p:nvPr>
            <p:ph type="body" idx="1"/>
          </p:nvPr>
        </p:nvSpPr>
        <p:spPr>
          <a:xfrm>
            <a:off x="511774"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8" name="Google Shape;518;p68"/>
          <p:cNvSpPr txBox="1">
            <a:spLocks noGrp="1"/>
          </p:cNvSpPr>
          <p:nvPr>
            <p:ph type="body" idx="2"/>
          </p:nvPr>
        </p:nvSpPr>
        <p:spPr>
          <a:xfrm>
            <a:off x="6228207"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9" name="Google Shape;519;p68"/>
          <p:cNvSpPr txBox="1">
            <a:spLocks noGrp="1"/>
          </p:cNvSpPr>
          <p:nvPr>
            <p:ph type="body" idx="3"/>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 - Basic 3 Column">
  <p:cSld name="F - Basic 3 Column">
    <p:spTree>
      <p:nvGrpSpPr>
        <p:cNvPr id="1" name="Shape 520"/>
        <p:cNvGrpSpPr/>
        <p:nvPr/>
      </p:nvGrpSpPr>
      <p:grpSpPr>
        <a:xfrm>
          <a:off x="0" y="0"/>
          <a:ext cx="0" cy="0"/>
          <a:chOff x="0" y="0"/>
          <a:chExt cx="0" cy="0"/>
        </a:xfrm>
      </p:grpSpPr>
      <p:sp>
        <p:nvSpPr>
          <p:cNvPr id="521" name="Google Shape;521;p6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22" name="Google Shape;522;p69"/>
          <p:cNvSpPr txBox="1">
            <a:spLocks noGrp="1"/>
          </p:cNvSpPr>
          <p:nvPr>
            <p:ph type="body" idx="1"/>
          </p:nvPr>
        </p:nvSpPr>
        <p:spPr>
          <a:xfrm>
            <a:off x="511774" y="1616290"/>
            <a:ext cx="34290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3" name="Google Shape;523;p69"/>
          <p:cNvSpPr txBox="1">
            <a:spLocks noGrp="1"/>
          </p:cNvSpPr>
          <p:nvPr>
            <p:ph type="body" idx="2"/>
          </p:nvPr>
        </p:nvSpPr>
        <p:spPr>
          <a:xfrm>
            <a:off x="4291642" y="1616007"/>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4" name="Google Shape;524;p69"/>
          <p:cNvSpPr txBox="1">
            <a:spLocks noGrp="1"/>
          </p:cNvSpPr>
          <p:nvPr>
            <p:ph type="body" idx="3"/>
          </p:nvPr>
        </p:nvSpPr>
        <p:spPr>
          <a:xfrm>
            <a:off x="8097508" y="1615718"/>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5" name="Google Shape;525;p69"/>
          <p:cNvSpPr txBox="1">
            <a:spLocks noGrp="1"/>
          </p:cNvSpPr>
          <p:nvPr>
            <p:ph type="body" idx="4"/>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G - Basic Footer - Mountain Left">
  <p:cSld name="G - Basic Footer - Mountain Left">
    <p:spTree>
      <p:nvGrpSpPr>
        <p:cNvPr id="1" name="Shape 526"/>
        <p:cNvGrpSpPr/>
        <p:nvPr/>
      </p:nvGrpSpPr>
      <p:grpSpPr>
        <a:xfrm>
          <a:off x="0" y="0"/>
          <a:ext cx="0" cy="0"/>
          <a:chOff x="0" y="0"/>
          <a:chExt cx="0" cy="0"/>
        </a:xfrm>
      </p:grpSpPr>
      <p:pic>
        <p:nvPicPr>
          <p:cNvPr id="527" name="Google Shape;527;p70"/>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28" name="Google Shape;528;p7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29" name="Google Shape;529;p70"/>
          <p:cNvSpPr txBox="1">
            <a:spLocks noGrp="1"/>
          </p:cNvSpPr>
          <p:nvPr>
            <p:ph type="body" idx="1"/>
          </p:nvPr>
        </p:nvSpPr>
        <p:spPr>
          <a:xfrm>
            <a:off x="508027" y="1616290"/>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0" name="Google Shape;530;p70"/>
          <p:cNvSpPr txBox="1">
            <a:spLocks noGrp="1"/>
          </p:cNvSpPr>
          <p:nvPr>
            <p:ph type="body" idx="2"/>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31" name="Google Shape;531;p70"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 - Low Forest">
  <p:cSld name="H - Low Forest">
    <p:spTree>
      <p:nvGrpSpPr>
        <p:cNvPr id="1" name="Shape 532"/>
        <p:cNvGrpSpPr/>
        <p:nvPr/>
      </p:nvGrpSpPr>
      <p:grpSpPr>
        <a:xfrm>
          <a:off x="0" y="0"/>
          <a:ext cx="0" cy="0"/>
          <a:chOff x="0" y="0"/>
          <a:chExt cx="0" cy="0"/>
        </a:xfrm>
      </p:grpSpPr>
      <p:pic>
        <p:nvPicPr>
          <p:cNvPr id="533" name="Google Shape;533;p71"/>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34" name="Google Shape;534;p71"/>
          <p:cNvSpPr/>
          <p:nvPr/>
        </p:nvSpPr>
        <p:spPr>
          <a:xfrm>
            <a:off x="4743104" y="4674662"/>
            <a:ext cx="1038000" cy="937500"/>
          </a:xfrm>
          <a:custGeom>
            <a:avLst/>
            <a:gdLst/>
            <a:ahLst/>
            <a:cxnLst/>
            <a:rect l="l" t="t" r="r" b="b"/>
            <a:pathLst>
              <a:path w="120000" h="120000" extrusionOk="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54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1900" b="0" i="0" u="none" strike="noStrike" cap="none">
              <a:solidFill>
                <a:schemeClr val="dk1"/>
              </a:solidFill>
              <a:latin typeface="Arial"/>
              <a:ea typeface="Arial"/>
              <a:cs typeface="Arial"/>
              <a:sym typeface="Arial"/>
            </a:endParaRPr>
          </a:p>
        </p:txBody>
      </p:sp>
      <p:sp>
        <p:nvSpPr>
          <p:cNvPr id="535" name="Google Shape;535;p71"/>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36" name="Google Shape;536;p71"/>
          <p:cNvSpPr txBox="1">
            <a:spLocks noGrp="1"/>
          </p:cNvSpPr>
          <p:nvPr>
            <p:ph type="body" idx="1"/>
          </p:nvPr>
        </p:nvSpPr>
        <p:spPr>
          <a:xfrm>
            <a:off x="511774" y="1616292"/>
            <a:ext cx="11046000" cy="342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7" name="Google Shape;537;p71"/>
          <p:cNvSpPr txBox="1">
            <a:spLocks noGrp="1"/>
          </p:cNvSpPr>
          <p:nvPr>
            <p:ph type="body" idx="2"/>
          </p:nvPr>
        </p:nvSpPr>
        <p:spPr>
          <a:xfrm>
            <a:off x="502711" y="968144"/>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38" name="Google Shape;538;p71"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Low Plains - Footer">
  <p:cSld name="1_Low Plains - Footer">
    <p:spTree>
      <p:nvGrpSpPr>
        <p:cNvPr id="1" name="Shape 72"/>
        <p:cNvGrpSpPr/>
        <p:nvPr/>
      </p:nvGrpSpPr>
      <p:grpSpPr>
        <a:xfrm>
          <a:off x="0" y="0"/>
          <a:ext cx="0" cy="0"/>
          <a:chOff x="0" y="0"/>
          <a:chExt cx="0" cy="0"/>
        </a:xfrm>
      </p:grpSpPr>
      <p:pic>
        <p:nvPicPr>
          <p:cNvPr id="73" name="Google Shape;73;p8"/>
          <p:cNvPicPr preferRelativeResize="0"/>
          <p:nvPr/>
        </p:nvPicPr>
        <p:blipFill rotWithShape="1">
          <a:blip r:embed="rId2">
            <a:alphaModFix/>
          </a:blip>
          <a:srcRect b="8027"/>
          <a:stretch/>
        </p:blipFill>
        <p:spPr>
          <a:xfrm>
            <a:off x="4" y="565459"/>
            <a:ext cx="12188816" cy="6292541"/>
          </a:xfrm>
          <a:prstGeom prst="rect">
            <a:avLst/>
          </a:prstGeom>
          <a:noFill/>
          <a:ln>
            <a:noFill/>
          </a:ln>
        </p:spPr>
      </p:pic>
      <p:sp>
        <p:nvSpPr>
          <p:cNvPr id="74" name="Google Shape;74;p8"/>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5" name="Google Shape;75;p8"/>
          <p:cNvSpPr txBox="1">
            <a:spLocks noGrp="1"/>
          </p:cNvSpPr>
          <p:nvPr>
            <p:ph type="body" idx="2"/>
          </p:nvPr>
        </p:nvSpPr>
        <p:spPr>
          <a:xfrm>
            <a:off x="571500" y="1097179"/>
            <a:ext cx="11046984"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6" name="Google Shape;76;p8"/>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8"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pic>
        <p:nvPicPr>
          <p:cNvPr id="79" name="Google Shape;79;p8" descr="3-Trees-2.png"/>
          <p:cNvPicPr preferRelativeResize="0"/>
          <p:nvPr/>
        </p:nvPicPr>
        <p:blipFill rotWithShape="1">
          <a:blip r:embed="rId4">
            <a:alphaModFix/>
          </a:blip>
          <a:srcRect l="1" t="1395" r="41303" b="1394"/>
          <a:stretch/>
        </p:blipFill>
        <p:spPr>
          <a:xfrm>
            <a:off x="11782934" y="5909191"/>
            <a:ext cx="398290" cy="1091125"/>
          </a:xfrm>
          <a:prstGeom prst="rect">
            <a:avLst/>
          </a:prstGeom>
          <a:noFill/>
          <a:ln>
            <a:noFill/>
          </a:ln>
        </p:spPr>
      </p:pic>
      <p:pic>
        <p:nvPicPr>
          <p:cNvPr id="80" name="Google Shape;80;p8" descr="Golden-Tree.png"/>
          <p:cNvPicPr preferRelativeResize="0"/>
          <p:nvPr/>
        </p:nvPicPr>
        <p:blipFill rotWithShape="1">
          <a:blip r:embed="rId5">
            <a:alphaModFix/>
          </a:blip>
          <a:srcRect l="31382" t="1178" b="1178"/>
          <a:stretch/>
        </p:blipFill>
        <p:spPr>
          <a:xfrm>
            <a:off x="4" y="5864329"/>
            <a:ext cx="403408" cy="945349"/>
          </a:xfrm>
          <a:prstGeom prst="rect">
            <a:avLst/>
          </a:prstGeom>
          <a:noFill/>
          <a:ln>
            <a:noFill/>
          </a:ln>
        </p:spPr>
      </p:pic>
      <p:pic>
        <p:nvPicPr>
          <p:cNvPr id="81" name="Google Shape;81;p8" descr="Drk Green Tree.png"/>
          <p:cNvPicPr preferRelativeResize="0"/>
          <p:nvPr/>
        </p:nvPicPr>
        <p:blipFill rotWithShape="1">
          <a:blip r:embed="rId6">
            <a:alphaModFix/>
          </a:blip>
          <a:srcRect/>
          <a:stretch/>
        </p:blipFill>
        <p:spPr>
          <a:xfrm>
            <a:off x="255650" y="5949533"/>
            <a:ext cx="416703" cy="745323"/>
          </a:xfrm>
          <a:prstGeom prst="rect">
            <a:avLst/>
          </a:prstGeom>
          <a:noFill/>
          <a:ln>
            <a:noFill/>
          </a:ln>
        </p:spPr>
      </p:pic>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H - Low Forest - Mountain Right">
  <p:cSld name="H - Low Forest - Mountain Right">
    <p:spTree>
      <p:nvGrpSpPr>
        <p:cNvPr id="1" name="Shape 539"/>
        <p:cNvGrpSpPr/>
        <p:nvPr/>
      </p:nvGrpSpPr>
      <p:grpSpPr>
        <a:xfrm>
          <a:off x="0" y="0"/>
          <a:ext cx="0" cy="0"/>
          <a:chOff x="0" y="0"/>
          <a:chExt cx="0" cy="0"/>
        </a:xfrm>
      </p:grpSpPr>
      <p:pic>
        <p:nvPicPr>
          <p:cNvPr id="540" name="Google Shape;540;p72"/>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41" name="Google Shape;541;p72"/>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42" name="Google Shape;542;p72"/>
          <p:cNvSpPr txBox="1">
            <a:spLocks noGrp="1"/>
          </p:cNvSpPr>
          <p:nvPr>
            <p:ph type="body" idx="1"/>
          </p:nvPr>
        </p:nvSpPr>
        <p:spPr>
          <a:xfrm>
            <a:off x="508025" y="1616291"/>
            <a:ext cx="10390800" cy="3213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3" name="Google Shape;543;p72"/>
          <p:cNvSpPr txBox="1">
            <a:spLocks noGrp="1"/>
          </p:cNvSpPr>
          <p:nvPr>
            <p:ph type="body" idx="2"/>
          </p:nvPr>
        </p:nvSpPr>
        <p:spPr>
          <a:xfrm>
            <a:off x="502711" y="968144"/>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44" name="Google Shape;544;p72"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 - Medium Forest - Mountain Left">
  <p:cSld name="I - Medium Forest - Mountain Left">
    <p:spTree>
      <p:nvGrpSpPr>
        <p:cNvPr id="1" name="Shape 545"/>
        <p:cNvGrpSpPr/>
        <p:nvPr/>
      </p:nvGrpSpPr>
      <p:grpSpPr>
        <a:xfrm>
          <a:off x="0" y="0"/>
          <a:ext cx="0" cy="0"/>
          <a:chOff x="0" y="0"/>
          <a:chExt cx="0" cy="0"/>
        </a:xfrm>
      </p:grpSpPr>
      <p:pic>
        <p:nvPicPr>
          <p:cNvPr id="546" name="Google Shape;546;p73"/>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47" name="Google Shape;547;p73"/>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48" name="Google Shape;548;p73"/>
          <p:cNvSpPr txBox="1">
            <a:spLocks noGrp="1"/>
          </p:cNvSpPr>
          <p:nvPr>
            <p:ph type="body" idx="1"/>
          </p:nvPr>
        </p:nvSpPr>
        <p:spPr>
          <a:xfrm>
            <a:off x="508027" y="1616292"/>
            <a:ext cx="11046000" cy="2229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9" name="Google Shape;549;p73"/>
          <p:cNvSpPr txBox="1">
            <a:spLocks noGrp="1"/>
          </p:cNvSpPr>
          <p:nvPr>
            <p:ph type="body" idx="2"/>
          </p:nvPr>
        </p:nvSpPr>
        <p:spPr>
          <a:xfrm>
            <a:off x="502711" y="968144"/>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50" name="Google Shape;550;p73"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I - Medium Forest">
  <p:cSld name="I - Medium Forest">
    <p:spTree>
      <p:nvGrpSpPr>
        <p:cNvPr id="1" name="Shape 551"/>
        <p:cNvGrpSpPr/>
        <p:nvPr/>
      </p:nvGrpSpPr>
      <p:grpSpPr>
        <a:xfrm>
          <a:off x="0" y="0"/>
          <a:ext cx="0" cy="0"/>
          <a:chOff x="0" y="0"/>
          <a:chExt cx="0" cy="0"/>
        </a:xfrm>
      </p:grpSpPr>
      <p:pic>
        <p:nvPicPr>
          <p:cNvPr id="552" name="Google Shape;552;p74"/>
          <p:cNvPicPr preferRelativeResize="0"/>
          <p:nvPr/>
        </p:nvPicPr>
        <p:blipFill rotWithShape="1">
          <a:blip r:embed="rId2">
            <a:alphaModFix/>
          </a:blip>
          <a:srcRect/>
          <a:stretch/>
        </p:blipFill>
        <p:spPr>
          <a:xfrm>
            <a:off x="-7450" y="-2975"/>
            <a:ext cx="12205613" cy="6872969"/>
          </a:xfrm>
          <a:prstGeom prst="rect">
            <a:avLst/>
          </a:prstGeom>
          <a:noFill/>
          <a:ln>
            <a:noFill/>
          </a:ln>
        </p:spPr>
      </p:pic>
      <p:sp>
        <p:nvSpPr>
          <p:cNvPr id="553" name="Google Shape;553;p74"/>
          <p:cNvSpPr txBox="1">
            <a:spLocks noGrp="1"/>
          </p:cNvSpPr>
          <p:nvPr>
            <p:ph type="body" idx="1"/>
          </p:nvPr>
        </p:nvSpPr>
        <p:spPr>
          <a:xfrm>
            <a:off x="511774"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4" name="Google Shape;554;p74"/>
          <p:cNvSpPr txBox="1">
            <a:spLocks noGrp="1"/>
          </p:cNvSpPr>
          <p:nvPr>
            <p:ph type="body" idx="2"/>
          </p:nvPr>
        </p:nvSpPr>
        <p:spPr>
          <a:xfrm>
            <a:off x="502711" y="968144"/>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55" name="Google Shape;555;p7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556" name="Google Shape;556;p74"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L - High Forest ">
  <p:cSld name="L - High Forest ">
    <p:spTree>
      <p:nvGrpSpPr>
        <p:cNvPr id="1" name="Shape 557"/>
        <p:cNvGrpSpPr/>
        <p:nvPr/>
      </p:nvGrpSpPr>
      <p:grpSpPr>
        <a:xfrm>
          <a:off x="0" y="0"/>
          <a:ext cx="0" cy="0"/>
          <a:chOff x="0" y="0"/>
          <a:chExt cx="0" cy="0"/>
        </a:xfrm>
      </p:grpSpPr>
      <p:pic>
        <p:nvPicPr>
          <p:cNvPr id="558" name="Google Shape;558;p75"/>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59" name="Google Shape;559;p75"/>
          <p:cNvSpPr txBox="1">
            <a:spLocks noGrp="1"/>
          </p:cNvSpPr>
          <p:nvPr>
            <p:ph type="body" idx="1"/>
          </p:nvPr>
        </p:nvSpPr>
        <p:spPr>
          <a:xfrm>
            <a:off x="504279" y="2807095"/>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2pPr>
            <a:lvl3pPr marL="1371600" marR="0" lvl="2" indent="-330200" algn="l" rtl="0">
              <a:lnSpc>
                <a:spcPct val="100000"/>
              </a:lnSpc>
              <a:spcBef>
                <a:spcPts val="7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1"/>
              </a:buClr>
              <a:buSzPts val="1500"/>
              <a:buFont typeface="Arial"/>
              <a:buChar char="•"/>
              <a:defRPr sz="15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0" name="Google Shape;560;p75"/>
          <p:cNvSpPr txBox="1">
            <a:spLocks noGrp="1"/>
          </p:cNvSpPr>
          <p:nvPr>
            <p:ph type="body" idx="2"/>
          </p:nvPr>
        </p:nvSpPr>
        <p:spPr>
          <a:xfrm>
            <a:off x="502711" y="968144"/>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1" name="Google Shape;561;p7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562" name="Google Shape;562;p75"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N - Medium Plains">
  <p:cSld name="N - Medium Plains">
    <p:spTree>
      <p:nvGrpSpPr>
        <p:cNvPr id="1" name="Shape 563"/>
        <p:cNvGrpSpPr/>
        <p:nvPr/>
      </p:nvGrpSpPr>
      <p:grpSpPr>
        <a:xfrm>
          <a:off x="0" y="0"/>
          <a:ext cx="0" cy="0"/>
          <a:chOff x="0" y="0"/>
          <a:chExt cx="0" cy="0"/>
        </a:xfrm>
      </p:grpSpPr>
      <p:pic>
        <p:nvPicPr>
          <p:cNvPr id="564" name="Google Shape;564;p76"/>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65" name="Google Shape;565;p76"/>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6" name="Google Shape;566;p76"/>
          <p:cNvSpPr txBox="1">
            <a:spLocks noGrp="1"/>
          </p:cNvSpPr>
          <p:nvPr>
            <p:ph type="body" idx="2"/>
          </p:nvPr>
        </p:nvSpPr>
        <p:spPr>
          <a:xfrm>
            <a:off x="500767" y="966889"/>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7" name="Google Shape;567;p7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568" name="Google Shape;568;p76"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pic>
        <p:nvPicPr>
          <p:cNvPr id="569" name="Google Shape;569;p76" descr="3-Trees-2.png"/>
          <p:cNvPicPr preferRelativeResize="0"/>
          <p:nvPr/>
        </p:nvPicPr>
        <p:blipFill rotWithShape="1">
          <a:blip r:embed="rId4">
            <a:alphaModFix/>
          </a:blip>
          <a:srcRect t="1399" r="41304" b="1390"/>
          <a:stretch/>
        </p:blipFill>
        <p:spPr>
          <a:xfrm>
            <a:off x="11702632" y="4401027"/>
            <a:ext cx="528680" cy="1438171"/>
          </a:xfrm>
          <a:prstGeom prst="rect">
            <a:avLst/>
          </a:prstGeom>
          <a:noFill/>
          <a:ln>
            <a:noFill/>
          </a:ln>
        </p:spPr>
      </p:pic>
      <p:pic>
        <p:nvPicPr>
          <p:cNvPr id="570" name="Google Shape;570;p76" descr="Golden-Tree.png"/>
          <p:cNvPicPr preferRelativeResize="0"/>
          <p:nvPr/>
        </p:nvPicPr>
        <p:blipFill rotWithShape="1">
          <a:blip r:embed="rId5">
            <a:alphaModFix/>
          </a:blip>
          <a:srcRect l="31379" t="1181" b="1171"/>
          <a:stretch/>
        </p:blipFill>
        <p:spPr>
          <a:xfrm>
            <a:off x="-13184" y="4401027"/>
            <a:ext cx="378929" cy="893985"/>
          </a:xfrm>
          <a:prstGeom prst="rect">
            <a:avLst/>
          </a:prstGeom>
          <a:noFill/>
          <a:ln>
            <a:noFill/>
          </a:ln>
        </p:spPr>
      </p:pic>
      <p:pic>
        <p:nvPicPr>
          <p:cNvPr id="571" name="Google Shape;571;p76" descr="Drk Green Tree.png"/>
          <p:cNvPicPr preferRelativeResize="0"/>
          <p:nvPr/>
        </p:nvPicPr>
        <p:blipFill rotWithShape="1">
          <a:blip r:embed="rId6">
            <a:alphaModFix/>
          </a:blip>
          <a:srcRect/>
          <a:stretch/>
        </p:blipFill>
        <p:spPr>
          <a:xfrm>
            <a:off x="244233" y="4559032"/>
            <a:ext cx="325139" cy="581308"/>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M - Low Plains">
  <p:cSld name="N - Medium Plains_1">
    <p:spTree>
      <p:nvGrpSpPr>
        <p:cNvPr id="1" name="Shape 572"/>
        <p:cNvGrpSpPr/>
        <p:nvPr/>
      </p:nvGrpSpPr>
      <p:grpSpPr>
        <a:xfrm>
          <a:off x="0" y="0"/>
          <a:ext cx="0" cy="0"/>
          <a:chOff x="0" y="0"/>
          <a:chExt cx="0" cy="0"/>
        </a:xfrm>
      </p:grpSpPr>
      <p:pic>
        <p:nvPicPr>
          <p:cNvPr id="573" name="Google Shape;573;p77"/>
          <p:cNvPicPr preferRelativeResize="0"/>
          <p:nvPr/>
        </p:nvPicPr>
        <p:blipFill rotWithShape="1">
          <a:blip r:embed="rId2">
            <a:alphaModFix/>
          </a:blip>
          <a:srcRect l="9"/>
          <a:stretch/>
        </p:blipFill>
        <p:spPr>
          <a:xfrm>
            <a:off x="-13925" y="-14075"/>
            <a:ext cx="12232330" cy="6881687"/>
          </a:xfrm>
          <a:prstGeom prst="rect">
            <a:avLst/>
          </a:prstGeom>
          <a:noFill/>
          <a:ln>
            <a:noFill/>
          </a:ln>
        </p:spPr>
      </p:pic>
      <p:pic>
        <p:nvPicPr>
          <p:cNvPr id="574" name="Google Shape;574;p77" descr="3-Trees-2.png"/>
          <p:cNvPicPr preferRelativeResize="0"/>
          <p:nvPr/>
        </p:nvPicPr>
        <p:blipFill rotWithShape="1">
          <a:blip r:embed="rId3">
            <a:alphaModFix/>
          </a:blip>
          <a:srcRect t="1399" r="41304" b="1390"/>
          <a:stretch/>
        </p:blipFill>
        <p:spPr>
          <a:xfrm>
            <a:off x="11692426" y="5230122"/>
            <a:ext cx="530804" cy="1449039"/>
          </a:xfrm>
          <a:prstGeom prst="rect">
            <a:avLst/>
          </a:prstGeom>
          <a:noFill/>
          <a:ln>
            <a:noFill/>
          </a:ln>
        </p:spPr>
      </p:pic>
      <p:pic>
        <p:nvPicPr>
          <p:cNvPr id="575" name="Google Shape;575;p77" descr="Golden-Tree.png"/>
          <p:cNvPicPr preferRelativeResize="0"/>
          <p:nvPr/>
        </p:nvPicPr>
        <p:blipFill rotWithShape="1">
          <a:blip r:embed="rId4">
            <a:alphaModFix/>
          </a:blip>
          <a:srcRect l="31379" t="1181" b="1171"/>
          <a:stretch/>
        </p:blipFill>
        <p:spPr>
          <a:xfrm>
            <a:off x="-13184" y="5413548"/>
            <a:ext cx="381187" cy="896285"/>
          </a:xfrm>
          <a:prstGeom prst="rect">
            <a:avLst/>
          </a:prstGeom>
          <a:noFill/>
          <a:ln>
            <a:noFill/>
          </a:ln>
        </p:spPr>
      </p:pic>
      <p:sp>
        <p:nvSpPr>
          <p:cNvPr id="576" name="Google Shape;576;p77"/>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7" name="Google Shape;577;p77"/>
          <p:cNvSpPr txBox="1">
            <a:spLocks noGrp="1"/>
          </p:cNvSpPr>
          <p:nvPr>
            <p:ph type="body" idx="2"/>
          </p:nvPr>
        </p:nvSpPr>
        <p:spPr>
          <a:xfrm>
            <a:off x="500767" y="966889"/>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8" name="Google Shape;578;p77"/>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579" name="Google Shape;579;p77" descr="pasted-image.pdf"/>
          <p:cNvPicPr preferRelativeResize="0"/>
          <p:nvPr/>
        </p:nvPicPr>
        <p:blipFill rotWithShape="1">
          <a:blip r:embed="rId5">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M - Footer Low Plains ">
  <p:cSld name="N - Medium Plains_1_1">
    <p:spTree>
      <p:nvGrpSpPr>
        <p:cNvPr id="1" name="Shape 580"/>
        <p:cNvGrpSpPr/>
        <p:nvPr/>
      </p:nvGrpSpPr>
      <p:grpSpPr>
        <a:xfrm>
          <a:off x="0" y="0"/>
          <a:ext cx="0" cy="0"/>
          <a:chOff x="0" y="0"/>
          <a:chExt cx="0" cy="0"/>
        </a:xfrm>
      </p:grpSpPr>
      <p:pic>
        <p:nvPicPr>
          <p:cNvPr id="581" name="Google Shape;581;p78"/>
          <p:cNvPicPr preferRelativeResize="0"/>
          <p:nvPr/>
        </p:nvPicPr>
        <p:blipFill rotWithShape="1">
          <a:blip r:embed="rId2">
            <a:alphaModFix/>
          </a:blip>
          <a:srcRect l="9" t="980" b="84641"/>
          <a:stretch/>
        </p:blipFill>
        <p:spPr>
          <a:xfrm>
            <a:off x="-13925" y="-18710"/>
            <a:ext cx="12237154" cy="990001"/>
          </a:xfrm>
          <a:prstGeom prst="rect">
            <a:avLst/>
          </a:prstGeom>
          <a:noFill/>
          <a:ln>
            <a:noFill/>
          </a:ln>
        </p:spPr>
      </p:pic>
      <p:pic>
        <p:nvPicPr>
          <p:cNvPr id="582" name="Google Shape;582;p78"/>
          <p:cNvPicPr preferRelativeResize="0"/>
          <p:nvPr/>
        </p:nvPicPr>
        <p:blipFill rotWithShape="1">
          <a:blip r:embed="rId2">
            <a:alphaModFix/>
          </a:blip>
          <a:srcRect l="9" t="-6664" b="7644"/>
          <a:stretch/>
        </p:blipFill>
        <p:spPr>
          <a:xfrm>
            <a:off x="-13925" y="57489"/>
            <a:ext cx="12230774" cy="6814549"/>
          </a:xfrm>
          <a:prstGeom prst="rect">
            <a:avLst/>
          </a:prstGeom>
          <a:noFill/>
          <a:ln>
            <a:noFill/>
          </a:ln>
        </p:spPr>
      </p:pic>
      <p:pic>
        <p:nvPicPr>
          <p:cNvPr id="583" name="Google Shape;583;p78" descr="3-Trees-2.png"/>
          <p:cNvPicPr preferRelativeResize="0"/>
          <p:nvPr/>
        </p:nvPicPr>
        <p:blipFill rotWithShape="1">
          <a:blip r:embed="rId3">
            <a:alphaModFix/>
          </a:blip>
          <a:srcRect t="1399" r="41304" b="1390"/>
          <a:stretch/>
        </p:blipFill>
        <p:spPr>
          <a:xfrm>
            <a:off x="11725989" y="5731290"/>
            <a:ext cx="497234" cy="1357404"/>
          </a:xfrm>
          <a:prstGeom prst="rect">
            <a:avLst/>
          </a:prstGeom>
          <a:noFill/>
          <a:ln>
            <a:noFill/>
          </a:ln>
        </p:spPr>
      </p:pic>
      <p:pic>
        <p:nvPicPr>
          <p:cNvPr id="584" name="Google Shape;584;p78" descr="Golden-Tree.png"/>
          <p:cNvPicPr preferRelativeResize="0"/>
          <p:nvPr/>
        </p:nvPicPr>
        <p:blipFill rotWithShape="1">
          <a:blip r:embed="rId4">
            <a:alphaModFix/>
          </a:blip>
          <a:srcRect l="31379" t="1181" b="1171"/>
          <a:stretch/>
        </p:blipFill>
        <p:spPr>
          <a:xfrm>
            <a:off x="-13184" y="5830930"/>
            <a:ext cx="381187" cy="896285"/>
          </a:xfrm>
          <a:prstGeom prst="rect">
            <a:avLst/>
          </a:prstGeom>
          <a:noFill/>
          <a:ln>
            <a:noFill/>
          </a:ln>
        </p:spPr>
      </p:pic>
      <p:sp>
        <p:nvSpPr>
          <p:cNvPr id="585" name="Google Shape;585;p78"/>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6" name="Google Shape;586;p78"/>
          <p:cNvSpPr txBox="1">
            <a:spLocks noGrp="1"/>
          </p:cNvSpPr>
          <p:nvPr>
            <p:ph type="body" idx="2"/>
          </p:nvPr>
        </p:nvSpPr>
        <p:spPr>
          <a:xfrm>
            <a:off x="500767" y="966889"/>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7" name="Google Shape;587;p7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588" name="Google Shape;588;p78" descr="pasted-image.pdf"/>
          <p:cNvPicPr preferRelativeResize="0"/>
          <p:nvPr/>
        </p:nvPicPr>
        <p:blipFill rotWithShape="1">
          <a:blip r:embed="rId5">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P1 - Seque Slide - A">
  <p:cSld name="P1 - Seque Slide - A">
    <p:bg>
      <p:bgPr>
        <a:gradFill>
          <a:gsLst>
            <a:gs pos="0">
              <a:srgbClr val="309FFF"/>
            </a:gs>
            <a:gs pos="69000">
              <a:srgbClr val="4CC0D9"/>
            </a:gs>
            <a:gs pos="100000">
              <a:srgbClr val="68E2B3"/>
            </a:gs>
          </a:gsLst>
          <a:lin ang="5400012" scaled="0"/>
        </a:gradFill>
        <a:effectLst/>
      </p:bgPr>
    </p:bg>
    <p:spTree>
      <p:nvGrpSpPr>
        <p:cNvPr id="1" name="Shape 589"/>
        <p:cNvGrpSpPr/>
        <p:nvPr/>
      </p:nvGrpSpPr>
      <p:grpSpPr>
        <a:xfrm>
          <a:off x="0" y="0"/>
          <a:ext cx="0" cy="0"/>
          <a:chOff x="0" y="0"/>
          <a:chExt cx="0" cy="0"/>
        </a:xfrm>
      </p:grpSpPr>
      <p:pic>
        <p:nvPicPr>
          <p:cNvPr id="590" name="Google Shape;590;p79"/>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91" name="Google Shape;591;p79"/>
          <p:cNvSpPr txBox="1">
            <a:spLocks noGrp="1"/>
          </p:cNvSpPr>
          <p:nvPr>
            <p:ph type="ctrTitle"/>
          </p:nvPr>
        </p:nvSpPr>
        <p:spPr>
          <a:xfrm>
            <a:off x="499734" y="1804387"/>
            <a:ext cx="71658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40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92" name="Google Shape;592;p79"/>
          <p:cNvSpPr txBox="1">
            <a:spLocks noGrp="1"/>
          </p:cNvSpPr>
          <p:nvPr>
            <p:ph type="body" idx="1"/>
          </p:nvPr>
        </p:nvSpPr>
        <p:spPr>
          <a:xfrm>
            <a:off x="514726" y="2726766"/>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93" name="Google Shape;593;p79"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P2 - Seque Slide - B">
  <p:cSld name="P2 - Seque Slide - B">
    <p:bg>
      <p:bgPr>
        <a:gradFill>
          <a:gsLst>
            <a:gs pos="0">
              <a:srgbClr val="309FFF"/>
            </a:gs>
            <a:gs pos="69000">
              <a:srgbClr val="4CC0D9"/>
            </a:gs>
            <a:gs pos="100000">
              <a:srgbClr val="68E2B3"/>
            </a:gs>
          </a:gsLst>
          <a:lin ang="5400012" scaled="0"/>
        </a:gradFill>
        <a:effectLst/>
      </p:bgPr>
    </p:bg>
    <p:spTree>
      <p:nvGrpSpPr>
        <p:cNvPr id="1" name="Shape 594"/>
        <p:cNvGrpSpPr/>
        <p:nvPr/>
      </p:nvGrpSpPr>
      <p:grpSpPr>
        <a:xfrm>
          <a:off x="0" y="0"/>
          <a:ext cx="0" cy="0"/>
          <a:chOff x="0" y="0"/>
          <a:chExt cx="0" cy="0"/>
        </a:xfrm>
      </p:grpSpPr>
      <p:pic>
        <p:nvPicPr>
          <p:cNvPr id="595" name="Google Shape;595;p80"/>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596" name="Google Shape;596;p80"/>
          <p:cNvSpPr txBox="1">
            <a:spLocks noGrp="1"/>
          </p:cNvSpPr>
          <p:nvPr>
            <p:ph type="ctrTitle"/>
          </p:nvPr>
        </p:nvSpPr>
        <p:spPr>
          <a:xfrm>
            <a:off x="499734" y="1804672"/>
            <a:ext cx="71658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40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97" name="Google Shape;597;p80"/>
          <p:cNvSpPr txBox="1">
            <a:spLocks noGrp="1"/>
          </p:cNvSpPr>
          <p:nvPr>
            <p:ph type="body" idx="1"/>
          </p:nvPr>
        </p:nvSpPr>
        <p:spPr>
          <a:xfrm>
            <a:off x="514264" y="2727905"/>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98" name="Google Shape;598;p80"/>
          <p:cNvPicPr preferRelativeResize="0"/>
          <p:nvPr/>
        </p:nvPicPr>
        <p:blipFill rotWithShape="1">
          <a:blip r:embed="rId3">
            <a:alphaModFix/>
          </a:blip>
          <a:srcRect t="31469"/>
          <a:stretch/>
        </p:blipFill>
        <p:spPr>
          <a:xfrm>
            <a:off x="8472489" y="0"/>
            <a:ext cx="2413468" cy="5326230"/>
          </a:xfrm>
          <a:prstGeom prst="rect">
            <a:avLst/>
          </a:prstGeom>
          <a:noFill/>
          <a:ln>
            <a:noFill/>
          </a:ln>
        </p:spPr>
      </p:pic>
      <p:pic>
        <p:nvPicPr>
          <p:cNvPr id="599" name="Google Shape;599;p80" descr="pasted-image.pdf"/>
          <p:cNvPicPr preferRelativeResize="0"/>
          <p:nvPr/>
        </p:nvPicPr>
        <p:blipFill rotWithShape="1">
          <a:blip r:embed="rId4">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P3 - Seque Slide - C">
  <p:cSld name="P3 - Seque Slide - C">
    <p:bg>
      <p:bgPr>
        <a:gradFill>
          <a:gsLst>
            <a:gs pos="0">
              <a:srgbClr val="309FFF"/>
            </a:gs>
            <a:gs pos="69000">
              <a:srgbClr val="4CC0D9"/>
            </a:gs>
            <a:gs pos="100000">
              <a:srgbClr val="68E2B3"/>
            </a:gs>
          </a:gsLst>
          <a:lin ang="5400012" scaled="0"/>
        </a:gradFill>
        <a:effectLst/>
      </p:bgPr>
    </p:bg>
    <p:spTree>
      <p:nvGrpSpPr>
        <p:cNvPr id="1" name="Shape 600"/>
        <p:cNvGrpSpPr/>
        <p:nvPr/>
      </p:nvGrpSpPr>
      <p:grpSpPr>
        <a:xfrm>
          <a:off x="0" y="0"/>
          <a:ext cx="0" cy="0"/>
          <a:chOff x="0" y="0"/>
          <a:chExt cx="0" cy="0"/>
        </a:xfrm>
      </p:grpSpPr>
      <p:pic>
        <p:nvPicPr>
          <p:cNvPr id="601" name="Google Shape;601;p81"/>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602" name="Google Shape;602;p81"/>
          <p:cNvSpPr txBox="1">
            <a:spLocks noGrp="1"/>
          </p:cNvSpPr>
          <p:nvPr>
            <p:ph type="ctrTitle"/>
          </p:nvPr>
        </p:nvSpPr>
        <p:spPr>
          <a:xfrm>
            <a:off x="499739" y="1804375"/>
            <a:ext cx="71658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lt1"/>
              </a:buClr>
              <a:buSzPts val="1500"/>
              <a:buFont typeface="Arial"/>
              <a:buNone/>
              <a:defRPr sz="4000"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03" name="Google Shape;603;p81"/>
          <p:cNvSpPr txBox="1">
            <a:spLocks noGrp="1"/>
          </p:cNvSpPr>
          <p:nvPr>
            <p:ph type="body" idx="1"/>
          </p:nvPr>
        </p:nvSpPr>
        <p:spPr>
          <a:xfrm>
            <a:off x="514269" y="2735374"/>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04" name="Google Shape;604;p81"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pic>
        <p:nvPicPr>
          <p:cNvPr id="605" name="Google Shape;605;p81"/>
          <p:cNvPicPr preferRelativeResize="0"/>
          <p:nvPr/>
        </p:nvPicPr>
        <p:blipFill rotWithShape="1">
          <a:blip r:embed="rId4">
            <a:alphaModFix/>
          </a:blip>
          <a:srcRect/>
          <a:stretch/>
        </p:blipFill>
        <p:spPr>
          <a:xfrm>
            <a:off x="8075047" y="1316476"/>
            <a:ext cx="1122818" cy="32091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asic - Mountain Footer Left">
  <p:cSld name="1_Basic - Mountain Footer Left">
    <p:spTree>
      <p:nvGrpSpPr>
        <p:cNvPr id="1" name="Shape 82"/>
        <p:cNvGrpSpPr/>
        <p:nvPr/>
      </p:nvGrpSpPr>
      <p:grpSpPr>
        <a:xfrm>
          <a:off x="0" y="0"/>
          <a:ext cx="0" cy="0"/>
          <a:chOff x="0" y="0"/>
          <a:chExt cx="0" cy="0"/>
        </a:xfrm>
      </p:grpSpPr>
      <p:pic>
        <p:nvPicPr>
          <p:cNvPr id="83" name="Google Shape;83;p9"/>
          <p:cNvPicPr preferRelativeResize="0"/>
          <p:nvPr/>
        </p:nvPicPr>
        <p:blipFill rotWithShape="1">
          <a:blip r:embed="rId2">
            <a:alphaModFix/>
          </a:blip>
          <a:srcRect/>
          <a:stretch/>
        </p:blipFill>
        <p:spPr>
          <a:xfrm>
            <a:off x="0" y="37"/>
            <a:ext cx="12192000" cy="6858000"/>
          </a:xfrm>
          <a:prstGeom prst="rect">
            <a:avLst/>
          </a:prstGeom>
          <a:noFill/>
          <a:ln>
            <a:noFill/>
          </a:ln>
        </p:spPr>
      </p:pic>
      <p:sp>
        <p:nvSpPr>
          <p:cNvPr id="84" name="Google Shape;84;p9"/>
          <p:cNvSpPr txBox="1">
            <a:spLocks noGrp="1"/>
          </p:cNvSpPr>
          <p:nvPr>
            <p:ph type="title"/>
          </p:nvPr>
        </p:nvSpPr>
        <p:spPr>
          <a:xfrm>
            <a:off x="571500" y="63503"/>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9"/>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6" name="Google Shape;86;p9"/>
          <p:cNvSpPr txBox="1">
            <a:spLocks noGrp="1"/>
          </p:cNvSpPr>
          <p:nvPr>
            <p:ph type="body" idx="2"/>
          </p:nvPr>
        </p:nvSpPr>
        <p:spPr>
          <a:xfrm>
            <a:off x="571503" y="1097179"/>
            <a:ext cx="11046141"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7" name="Google Shape;87;p9"/>
          <p:cNvSpPr txBox="1">
            <a:spLocks noGrp="1"/>
          </p:cNvSpPr>
          <p:nvPr>
            <p:ph type="ftr" idx="11"/>
          </p:nvPr>
        </p:nvSpPr>
        <p:spPr>
          <a:xfrm>
            <a:off x="577850" y="6410462"/>
            <a:ext cx="8870949" cy="21385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9"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R1 - Speaker Intro Slide">
  <p:cSld name="R1 - Speaker Intro Slide">
    <p:bg>
      <p:bgPr>
        <a:solidFill>
          <a:srgbClr val="178BD1"/>
        </a:solidFill>
        <a:effectLst/>
      </p:bgPr>
    </p:bg>
    <p:spTree>
      <p:nvGrpSpPr>
        <p:cNvPr id="1" name="Shape 606"/>
        <p:cNvGrpSpPr/>
        <p:nvPr/>
      </p:nvGrpSpPr>
      <p:grpSpPr>
        <a:xfrm>
          <a:off x="0" y="0"/>
          <a:ext cx="0" cy="0"/>
          <a:chOff x="0" y="0"/>
          <a:chExt cx="0" cy="0"/>
        </a:xfrm>
      </p:grpSpPr>
      <p:pic>
        <p:nvPicPr>
          <p:cNvPr id="607" name="Google Shape;607;p82"/>
          <p:cNvPicPr preferRelativeResize="0"/>
          <p:nvPr/>
        </p:nvPicPr>
        <p:blipFill rotWithShape="1">
          <a:blip r:embed="rId2">
            <a:alphaModFix/>
          </a:blip>
          <a:srcRect l="9"/>
          <a:stretch/>
        </p:blipFill>
        <p:spPr>
          <a:xfrm>
            <a:off x="-13925" y="-14075"/>
            <a:ext cx="12232330" cy="6881687"/>
          </a:xfrm>
          <a:prstGeom prst="rect">
            <a:avLst/>
          </a:prstGeom>
          <a:noFill/>
          <a:ln>
            <a:noFill/>
          </a:ln>
        </p:spPr>
      </p:pic>
      <p:sp>
        <p:nvSpPr>
          <p:cNvPr id="608" name="Google Shape;608;p82"/>
          <p:cNvSpPr txBox="1">
            <a:spLocks noGrp="1"/>
          </p:cNvSpPr>
          <p:nvPr>
            <p:ph type="ctrTitle"/>
          </p:nvPr>
        </p:nvSpPr>
        <p:spPr>
          <a:xfrm>
            <a:off x="3111911" y="1995464"/>
            <a:ext cx="3889500" cy="1298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500"/>
              <a:buFont typeface="Arial"/>
              <a:buNone/>
              <a:defRPr sz="2800" b="1"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09" name="Google Shape;609;p82"/>
          <p:cNvSpPr txBox="1">
            <a:spLocks noGrp="1"/>
          </p:cNvSpPr>
          <p:nvPr>
            <p:ph type="subTitle" idx="1"/>
          </p:nvPr>
        </p:nvSpPr>
        <p:spPr>
          <a:xfrm>
            <a:off x="3121383" y="3294614"/>
            <a:ext cx="3877500" cy="476700"/>
          </a:xfrm>
          <a:prstGeom prst="rect">
            <a:avLst/>
          </a:prstGeom>
          <a:noFill/>
          <a:ln>
            <a:noFill/>
          </a:ln>
        </p:spPr>
        <p:txBody>
          <a:bodyPr spcFirstLastPara="1" wrap="square" lIns="91425" tIns="91425" rIns="91425" bIns="91425" anchor="t" anchorCtr="0">
            <a:noAutofit/>
          </a:bodyPr>
          <a:lstStyle>
            <a:lvl1pPr marL="12700" marR="0" lvl="0" indent="-12700" algn="l" rtl="0">
              <a:lnSpc>
                <a:spcPct val="90000"/>
              </a:lnSpc>
              <a:spcBef>
                <a:spcPts val="0"/>
              </a:spcBef>
              <a:spcAft>
                <a:spcPts val="0"/>
              </a:spcAft>
              <a:buClr>
                <a:srgbClr val="7F7F7F"/>
              </a:buClr>
              <a:buSzPts val="2000"/>
              <a:buFont typeface="Arial"/>
              <a:buNone/>
              <a:defRPr sz="2000" b="0" i="0" u="none" strike="noStrike" cap="none">
                <a:solidFill>
                  <a:schemeClr val="lt1"/>
                </a:solidFill>
                <a:latin typeface="Arial"/>
                <a:ea typeface="Arial"/>
                <a:cs typeface="Arial"/>
                <a:sym typeface="Arial"/>
              </a:defRPr>
            </a:lvl1pPr>
            <a:lvl2pPr marL="457200" marR="0" lvl="1" indent="0" algn="ctr" rtl="0">
              <a:lnSpc>
                <a:spcPct val="100000"/>
              </a:lnSpc>
              <a:spcBef>
                <a:spcPts val="300"/>
              </a:spcBef>
              <a:spcAft>
                <a:spcPts val="0"/>
              </a:spcAft>
              <a:buClr>
                <a:schemeClr val="lt2"/>
              </a:buClr>
              <a:buSzPts val="1900"/>
              <a:buFont typeface="Arial"/>
              <a:buNone/>
              <a:defRPr sz="1900" b="0" i="0" u="none" strike="noStrike" cap="none">
                <a:solidFill>
                  <a:srgbClr val="8A9ABD"/>
                </a:solidFill>
                <a:latin typeface="Arial"/>
                <a:ea typeface="Arial"/>
                <a:cs typeface="Arial"/>
                <a:sym typeface="Arial"/>
              </a:defRPr>
            </a:lvl2pPr>
            <a:lvl3pPr marL="914400" marR="0" lvl="2" indent="0" algn="ctr" rtl="0">
              <a:lnSpc>
                <a:spcPct val="100000"/>
              </a:lnSpc>
              <a:spcBef>
                <a:spcPts val="7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L="1371600" marR="0" lvl="3" indent="0" algn="ctr" rtl="0">
              <a:lnSpc>
                <a:spcPct val="100000"/>
              </a:lnSpc>
              <a:spcBef>
                <a:spcPts val="700"/>
              </a:spcBef>
              <a:spcAft>
                <a:spcPts val="0"/>
              </a:spcAft>
              <a:buClr>
                <a:schemeClr val="lt2"/>
              </a:buClr>
              <a:buSzPts val="1500"/>
              <a:buFont typeface="Arial"/>
              <a:buNone/>
              <a:defRPr sz="1500" b="1" i="0" u="none" strike="noStrike" cap="none">
                <a:solidFill>
                  <a:srgbClr val="8A9ABD"/>
                </a:solidFill>
                <a:latin typeface="Arial"/>
                <a:ea typeface="Arial"/>
                <a:cs typeface="Arial"/>
                <a:sym typeface="Arial"/>
              </a:defRPr>
            </a:lvl4pPr>
            <a:lvl5pPr marL="1828800" marR="0" lvl="4" indent="0" algn="ctr" rtl="0">
              <a:lnSpc>
                <a:spcPct val="100000"/>
              </a:lnSpc>
              <a:spcBef>
                <a:spcPts val="7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L="2286000" marR="0" lvl="5" indent="0" algn="ctr" rtl="0">
              <a:lnSpc>
                <a:spcPct val="100000"/>
              </a:lnSpc>
              <a:spcBef>
                <a:spcPts val="7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L="2743200" marR="0" lvl="6"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L="3200400" marR="0" lvl="7"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L="3657600" marR="0" lvl="8" indent="0"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610" name="Google Shape;610;p82"/>
          <p:cNvSpPr txBox="1">
            <a:spLocks noGrp="1"/>
          </p:cNvSpPr>
          <p:nvPr>
            <p:ph type="body" idx="2"/>
          </p:nvPr>
        </p:nvSpPr>
        <p:spPr>
          <a:xfrm>
            <a:off x="3128622" y="4185979"/>
            <a:ext cx="3706500" cy="28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Clr>
                <a:srgbClr val="7F7F7F"/>
              </a:buClr>
              <a:buSzPts val="1600"/>
              <a:buFont typeface="Arial"/>
              <a:buNone/>
              <a:defRPr sz="16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R3 - Speaker Panelist Slide ">
  <p:cSld name="R3 - Speaker Panelist Slide ">
    <p:bg>
      <p:bgPr>
        <a:solidFill>
          <a:schemeClr val="lt1"/>
        </a:solidFill>
        <a:effectLst/>
      </p:bgPr>
    </p:bg>
    <p:spTree>
      <p:nvGrpSpPr>
        <p:cNvPr id="1" name="Shape 611"/>
        <p:cNvGrpSpPr/>
        <p:nvPr/>
      </p:nvGrpSpPr>
      <p:grpSpPr>
        <a:xfrm>
          <a:off x="0" y="0"/>
          <a:ext cx="0" cy="0"/>
          <a:chOff x="0" y="0"/>
          <a:chExt cx="0" cy="0"/>
        </a:xfrm>
      </p:grpSpPr>
      <p:pic>
        <p:nvPicPr>
          <p:cNvPr id="612" name="Google Shape;612;p83"/>
          <p:cNvPicPr preferRelativeResize="0"/>
          <p:nvPr/>
        </p:nvPicPr>
        <p:blipFill rotWithShape="1">
          <a:blip r:embed="rId2">
            <a:alphaModFix/>
          </a:blip>
          <a:srcRect l="9" b="2410"/>
          <a:stretch/>
        </p:blipFill>
        <p:spPr>
          <a:xfrm>
            <a:off x="-13925" y="138325"/>
            <a:ext cx="12238704" cy="6719674"/>
          </a:xfrm>
          <a:prstGeom prst="rect">
            <a:avLst/>
          </a:prstGeom>
          <a:noFill/>
          <a:ln>
            <a:noFill/>
          </a:ln>
        </p:spPr>
      </p:pic>
      <p:sp>
        <p:nvSpPr>
          <p:cNvPr id="613" name="Google Shape;613;p83"/>
          <p:cNvSpPr txBox="1">
            <a:spLocks noGrp="1"/>
          </p:cNvSpPr>
          <p:nvPr>
            <p:ph type="body" idx="1"/>
          </p:nvPr>
        </p:nvSpPr>
        <p:spPr>
          <a:xfrm>
            <a:off x="453614"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500"/>
              <a:buFont typeface="Arial"/>
              <a:buNone/>
              <a:defRPr sz="15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9250" algn="l" rtl="0">
              <a:lnSpc>
                <a:spcPct val="100000"/>
              </a:lnSpc>
              <a:spcBef>
                <a:spcPts val="7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30200" algn="l" rtl="0">
              <a:lnSpc>
                <a:spcPct val="100000"/>
              </a:lnSpc>
              <a:spcBef>
                <a:spcPts val="7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4" name="Google Shape;614;p83"/>
          <p:cNvSpPr txBox="1">
            <a:spLocks noGrp="1"/>
          </p:cNvSpPr>
          <p:nvPr>
            <p:ph type="body" idx="2"/>
          </p:nvPr>
        </p:nvSpPr>
        <p:spPr>
          <a:xfrm>
            <a:off x="2809073" y="38323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23850" algn="l" rtl="0">
              <a:lnSpc>
                <a:spcPct val="100000"/>
              </a:lnSpc>
              <a:spcBef>
                <a:spcPts val="700"/>
              </a:spcBef>
              <a:spcAft>
                <a:spcPts val="0"/>
              </a:spcAft>
              <a:buClr>
                <a:schemeClr val="lt2"/>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5" name="Google Shape;615;p83"/>
          <p:cNvSpPr txBox="1">
            <a:spLocks noGrp="1"/>
          </p:cNvSpPr>
          <p:nvPr>
            <p:ph type="body" idx="3"/>
          </p:nvPr>
        </p:nvSpPr>
        <p:spPr>
          <a:xfrm>
            <a:off x="5125651" y="3832325"/>
            <a:ext cx="20688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23850" algn="l" rtl="0">
              <a:lnSpc>
                <a:spcPct val="100000"/>
              </a:lnSpc>
              <a:spcBef>
                <a:spcPts val="700"/>
              </a:spcBef>
              <a:spcAft>
                <a:spcPts val="0"/>
              </a:spcAft>
              <a:buClr>
                <a:schemeClr val="lt2"/>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6" name="Google Shape;616;p83"/>
          <p:cNvSpPr txBox="1">
            <a:spLocks noGrp="1"/>
          </p:cNvSpPr>
          <p:nvPr>
            <p:ph type="body" idx="4"/>
          </p:nvPr>
        </p:nvSpPr>
        <p:spPr>
          <a:xfrm>
            <a:off x="2779336"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500"/>
              <a:buFont typeface="Arial"/>
              <a:buNone/>
              <a:defRPr sz="15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9250" algn="l" rtl="0">
              <a:lnSpc>
                <a:spcPct val="100000"/>
              </a:lnSpc>
              <a:spcBef>
                <a:spcPts val="7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30200" algn="l" rtl="0">
              <a:lnSpc>
                <a:spcPct val="100000"/>
              </a:lnSpc>
              <a:spcBef>
                <a:spcPts val="7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7" name="Google Shape;617;p83"/>
          <p:cNvSpPr txBox="1">
            <a:spLocks noGrp="1"/>
          </p:cNvSpPr>
          <p:nvPr>
            <p:ph type="body" idx="5"/>
          </p:nvPr>
        </p:nvSpPr>
        <p:spPr>
          <a:xfrm>
            <a:off x="5083105"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500"/>
              <a:buFont typeface="Arial"/>
              <a:buNone/>
              <a:defRPr sz="15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9250" algn="l" rtl="0">
              <a:lnSpc>
                <a:spcPct val="100000"/>
              </a:lnSpc>
              <a:spcBef>
                <a:spcPts val="7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30200" algn="l" rtl="0">
              <a:lnSpc>
                <a:spcPct val="100000"/>
              </a:lnSpc>
              <a:spcBef>
                <a:spcPts val="7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8" name="Google Shape;618;p83"/>
          <p:cNvSpPr>
            <a:spLocks noGrp="1"/>
          </p:cNvSpPr>
          <p:nvPr>
            <p:ph type="pic" idx="6"/>
          </p:nvPr>
        </p:nvSpPr>
        <p:spPr>
          <a:xfrm>
            <a:off x="686951"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9" name="Google Shape;619;p83"/>
          <p:cNvSpPr>
            <a:spLocks noGrp="1"/>
          </p:cNvSpPr>
          <p:nvPr>
            <p:ph type="pic" idx="7"/>
          </p:nvPr>
        </p:nvSpPr>
        <p:spPr>
          <a:xfrm>
            <a:off x="3005815"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0" name="Google Shape;620;p83"/>
          <p:cNvSpPr>
            <a:spLocks noGrp="1"/>
          </p:cNvSpPr>
          <p:nvPr>
            <p:ph type="pic" idx="8"/>
          </p:nvPr>
        </p:nvSpPr>
        <p:spPr>
          <a:xfrm>
            <a:off x="5285453"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1" name="Google Shape;621;p83"/>
          <p:cNvSpPr txBox="1">
            <a:spLocks noGrp="1"/>
          </p:cNvSpPr>
          <p:nvPr>
            <p:ph type="body" idx="9"/>
          </p:nvPr>
        </p:nvSpPr>
        <p:spPr>
          <a:xfrm>
            <a:off x="492347" y="38323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00000"/>
              </a:lnSpc>
              <a:spcBef>
                <a:spcPts val="700"/>
              </a:spcBef>
              <a:spcAft>
                <a:spcPts val="0"/>
              </a:spcAft>
              <a:buClr>
                <a:schemeClr val="lt2"/>
              </a:buClr>
              <a:buSzPts val="1500"/>
              <a:buFont typeface="Arial"/>
              <a:buNone/>
              <a:defRPr sz="1500" b="0" i="0" u="none" strike="noStrike" cap="none">
                <a:solidFill>
                  <a:schemeClr val="lt1"/>
                </a:solidFill>
                <a:latin typeface="Arial"/>
                <a:ea typeface="Arial"/>
                <a:cs typeface="Arial"/>
                <a:sym typeface="Arial"/>
              </a:defRPr>
            </a:lvl3pPr>
            <a:lvl4pPr marL="1828800" marR="0" lvl="3" indent="-228600" algn="l" rtl="0">
              <a:lnSpc>
                <a:spcPct val="100000"/>
              </a:lnSpc>
              <a:spcBef>
                <a:spcPts val="700"/>
              </a:spcBef>
              <a:spcAft>
                <a:spcPts val="0"/>
              </a:spcAft>
              <a:buClr>
                <a:schemeClr val="lt2"/>
              </a:buClr>
              <a:buSzPts val="1900"/>
              <a:buFont typeface="Arial"/>
              <a:buNone/>
              <a:defRPr sz="1900" b="1" i="0" u="none" strike="noStrike" cap="none">
                <a:solidFill>
                  <a:schemeClr val="dk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2" name="Google Shape;622;p83"/>
          <p:cNvSpPr txBox="1">
            <a:spLocks noGrp="1"/>
          </p:cNvSpPr>
          <p:nvPr>
            <p:ph type="title"/>
          </p:nvPr>
        </p:nvSpPr>
        <p:spPr>
          <a:xfrm>
            <a:off x="495303" y="142007"/>
            <a:ext cx="11045400" cy="9903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23" name="Google Shape;623;p83"/>
          <p:cNvSpPr txBox="1">
            <a:spLocks noGrp="1"/>
          </p:cNvSpPr>
          <p:nvPr>
            <p:ph type="body" idx="13"/>
          </p:nvPr>
        </p:nvSpPr>
        <p:spPr>
          <a:xfrm>
            <a:off x="7439845" y="38323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23850" algn="l" rtl="0">
              <a:lnSpc>
                <a:spcPct val="100000"/>
              </a:lnSpc>
              <a:spcBef>
                <a:spcPts val="700"/>
              </a:spcBef>
              <a:spcAft>
                <a:spcPts val="0"/>
              </a:spcAft>
              <a:buClr>
                <a:schemeClr val="lt2"/>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4" name="Google Shape;624;p83"/>
          <p:cNvSpPr txBox="1">
            <a:spLocks noGrp="1"/>
          </p:cNvSpPr>
          <p:nvPr>
            <p:ph type="body" idx="14"/>
          </p:nvPr>
        </p:nvSpPr>
        <p:spPr>
          <a:xfrm>
            <a:off x="9756422" y="3832325"/>
            <a:ext cx="20688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23850" algn="l" rtl="0">
              <a:lnSpc>
                <a:spcPct val="100000"/>
              </a:lnSpc>
              <a:spcBef>
                <a:spcPts val="700"/>
              </a:spcBef>
              <a:spcAft>
                <a:spcPts val="0"/>
              </a:spcAft>
              <a:buClr>
                <a:schemeClr val="lt2"/>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5" name="Google Shape;625;p83"/>
          <p:cNvSpPr txBox="1">
            <a:spLocks noGrp="1"/>
          </p:cNvSpPr>
          <p:nvPr>
            <p:ph type="body" idx="15"/>
          </p:nvPr>
        </p:nvSpPr>
        <p:spPr>
          <a:xfrm>
            <a:off x="7399764"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500"/>
              <a:buFont typeface="Arial"/>
              <a:buNone/>
              <a:defRPr sz="15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9250" algn="l" rtl="0">
              <a:lnSpc>
                <a:spcPct val="100000"/>
              </a:lnSpc>
              <a:spcBef>
                <a:spcPts val="7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30200" algn="l" rtl="0">
              <a:lnSpc>
                <a:spcPct val="100000"/>
              </a:lnSpc>
              <a:spcBef>
                <a:spcPts val="7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6" name="Google Shape;626;p83"/>
          <p:cNvSpPr txBox="1">
            <a:spLocks noGrp="1"/>
          </p:cNvSpPr>
          <p:nvPr>
            <p:ph type="body" idx="16"/>
          </p:nvPr>
        </p:nvSpPr>
        <p:spPr>
          <a:xfrm>
            <a:off x="9716423"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500"/>
              <a:buFont typeface="Arial"/>
              <a:buNone/>
              <a:defRPr sz="15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9250" algn="l" rtl="0">
              <a:lnSpc>
                <a:spcPct val="100000"/>
              </a:lnSpc>
              <a:spcBef>
                <a:spcPts val="7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30200" algn="l" rtl="0">
              <a:lnSpc>
                <a:spcPct val="100000"/>
              </a:lnSpc>
              <a:spcBef>
                <a:spcPts val="7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5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7" name="Google Shape;627;p83"/>
          <p:cNvSpPr>
            <a:spLocks noGrp="1"/>
          </p:cNvSpPr>
          <p:nvPr>
            <p:ph type="pic" idx="17"/>
          </p:nvPr>
        </p:nvSpPr>
        <p:spPr>
          <a:xfrm>
            <a:off x="7595254"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8" name="Google Shape;628;p83"/>
          <p:cNvSpPr>
            <a:spLocks noGrp="1"/>
          </p:cNvSpPr>
          <p:nvPr>
            <p:ph type="pic" idx="18"/>
          </p:nvPr>
        </p:nvSpPr>
        <p:spPr>
          <a:xfrm>
            <a:off x="9918771"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29" name="Google Shape;629;p83" descr="pasted-image.pdf"/>
          <p:cNvPicPr preferRelativeResize="0"/>
          <p:nvPr/>
        </p:nvPicPr>
        <p:blipFill rotWithShape="1">
          <a:blip r:embed="rId3">
            <a:alphaModFix/>
          </a:blip>
          <a:srcRect/>
          <a:stretch/>
        </p:blipFill>
        <p:spPr>
          <a:xfrm>
            <a:off x="11030573" y="565459"/>
            <a:ext cx="634133" cy="444507"/>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1 - Third Split - Left">
  <p:cSld name="T1 - Third Split - Left">
    <p:spTree>
      <p:nvGrpSpPr>
        <p:cNvPr id="1" name="Shape 630"/>
        <p:cNvGrpSpPr/>
        <p:nvPr/>
      </p:nvGrpSpPr>
      <p:grpSpPr>
        <a:xfrm>
          <a:off x="0" y="0"/>
          <a:ext cx="0" cy="0"/>
          <a:chOff x="0" y="0"/>
          <a:chExt cx="0" cy="0"/>
        </a:xfrm>
      </p:grpSpPr>
      <p:sp>
        <p:nvSpPr>
          <p:cNvPr id="631" name="Google Shape;631;p84"/>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32" name="Google Shape;632;p84"/>
          <p:cNvSpPr txBox="1">
            <a:spLocks noGrp="1"/>
          </p:cNvSpPr>
          <p:nvPr>
            <p:ph type="body" idx="1"/>
          </p:nvPr>
        </p:nvSpPr>
        <p:spPr>
          <a:xfrm>
            <a:off x="508027" y="1616290"/>
            <a:ext cx="3312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3" name="Google Shape;633;p84"/>
          <p:cNvSpPr txBox="1">
            <a:spLocks noGrp="1"/>
          </p:cNvSpPr>
          <p:nvPr>
            <p:ph type="body" idx="2"/>
          </p:nvPr>
        </p:nvSpPr>
        <p:spPr>
          <a:xfrm>
            <a:off x="4399308" y="1616290"/>
            <a:ext cx="7132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4" name="Google Shape;634;p84"/>
          <p:cNvSpPr txBox="1">
            <a:spLocks noGrp="1"/>
          </p:cNvSpPr>
          <p:nvPr>
            <p:ph type="body" idx="3"/>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5" name="Google Shape;635;p84"/>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cxnSp>
        <p:nvCxnSpPr>
          <p:cNvPr id="636" name="Google Shape;636;p84"/>
          <p:cNvCxnSpPr/>
          <p:nvPr/>
        </p:nvCxnSpPr>
        <p:spPr>
          <a:xfrm rot="10800000">
            <a:off x="4082011" y="1765414"/>
            <a:ext cx="0" cy="42225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2 - Third Split - Right">
  <p:cSld name="T2 - Third Split - Right">
    <p:spTree>
      <p:nvGrpSpPr>
        <p:cNvPr id="1" name="Shape 637"/>
        <p:cNvGrpSpPr/>
        <p:nvPr/>
      </p:nvGrpSpPr>
      <p:grpSpPr>
        <a:xfrm>
          <a:off x="0" y="0"/>
          <a:ext cx="0" cy="0"/>
          <a:chOff x="0" y="0"/>
          <a:chExt cx="0" cy="0"/>
        </a:xfrm>
      </p:grpSpPr>
      <p:sp>
        <p:nvSpPr>
          <p:cNvPr id="638" name="Google Shape;638;p85"/>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39" name="Google Shape;639;p85"/>
          <p:cNvSpPr txBox="1">
            <a:spLocks noGrp="1"/>
          </p:cNvSpPr>
          <p:nvPr>
            <p:ph type="body" idx="1"/>
          </p:nvPr>
        </p:nvSpPr>
        <p:spPr>
          <a:xfrm>
            <a:off x="508027" y="1616290"/>
            <a:ext cx="711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0" name="Google Shape;640;p85"/>
          <p:cNvSpPr txBox="1">
            <a:spLocks noGrp="1"/>
          </p:cNvSpPr>
          <p:nvPr>
            <p:ph type="body" idx="2"/>
          </p:nvPr>
        </p:nvSpPr>
        <p:spPr>
          <a:xfrm>
            <a:off x="8314397" y="1616290"/>
            <a:ext cx="32172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1" name="Google Shape;641;p85"/>
          <p:cNvSpPr txBox="1">
            <a:spLocks noGrp="1"/>
          </p:cNvSpPr>
          <p:nvPr>
            <p:ph type="body" idx="3"/>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2" name="Google Shape;642;p85"/>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cxnSp>
        <p:nvCxnSpPr>
          <p:cNvPr id="643" name="Google Shape;643;p85"/>
          <p:cNvCxnSpPr/>
          <p:nvPr/>
        </p:nvCxnSpPr>
        <p:spPr>
          <a:xfrm rot="10800000">
            <a:off x="8008552" y="1765414"/>
            <a:ext cx="0" cy="42225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3 - 3 Column">
  <p:cSld name="T3 - Basic Column - 4">
    <p:spTree>
      <p:nvGrpSpPr>
        <p:cNvPr id="1" name="Shape 644"/>
        <p:cNvGrpSpPr/>
        <p:nvPr/>
      </p:nvGrpSpPr>
      <p:grpSpPr>
        <a:xfrm>
          <a:off x="0" y="0"/>
          <a:ext cx="0" cy="0"/>
          <a:chOff x="0" y="0"/>
          <a:chExt cx="0" cy="0"/>
        </a:xfrm>
      </p:grpSpPr>
      <p:sp>
        <p:nvSpPr>
          <p:cNvPr id="645" name="Google Shape;645;p86"/>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46" name="Google Shape;646;p86"/>
          <p:cNvSpPr txBox="1">
            <a:spLocks noGrp="1"/>
          </p:cNvSpPr>
          <p:nvPr>
            <p:ph type="body" idx="1"/>
          </p:nvPr>
        </p:nvSpPr>
        <p:spPr>
          <a:xfrm>
            <a:off x="508025" y="1616300"/>
            <a:ext cx="34590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7" name="Google Shape;647;p86"/>
          <p:cNvSpPr txBox="1">
            <a:spLocks noGrp="1"/>
          </p:cNvSpPr>
          <p:nvPr>
            <p:ph type="body" idx="2"/>
          </p:nvPr>
        </p:nvSpPr>
        <p:spPr>
          <a:xfrm>
            <a:off x="4142779" y="1616000"/>
            <a:ext cx="345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8" name="Google Shape;648;p86"/>
          <p:cNvSpPr txBox="1">
            <a:spLocks noGrp="1"/>
          </p:cNvSpPr>
          <p:nvPr>
            <p:ph type="body" idx="3"/>
          </p:nvPr>
        </p:nvSpPr>
        <p:spPr>
          <a:xfrm>
            <a:off x="7779250" y="1615725"/>
            <a:ext cx="345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9" name="Google Shape;649;p86"/>
          <p:cNvSpPr txBox="1">
            <a:spLocks noGrp="1"/>
          </p:cNvSpPr>
          <p:nvPr>
            <p:ph type="body" idx="4"/>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4 - Four Column">
  <p:cSld name="T3 - Basic Column - 4_1">
    <p:spTree>
      <p:nvGrpSpPr>
        <p:cNvPr id="1" name="Shape 650"/>
        <p:cNvGrpSpPr/>
        <p:nvPr/>
      </p:nvGrpSpPr>
      <p:grpSpPr>
        <a:xfrm>
          <a:off x="0" y="0"/>
          <a:ext cx="0" cy="0"/>
          <a:chOff x="0" y="0"/>
          <a:chExt cx="0" cy="0"/>
        </a:xfrm>
      </p:grpSpPr>
      <p:sp>
        <p:nvSpPr>
          <p:cNvPr id="651" name="Google Shape;651;p87"/>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52" name="Google Shape;652;p87"/>
          <p:cNvSpPr txBox="1">
            <a:spLocks noGrp="1"/>
          </p:cNvSpPr>
          <p:nvPr>
            <p:ph type="body" idx="1"/>
          </p:nvPr>
        </p:nvSpPr>
        <p:spPr>
          <a:xfrm>
            <a:off x="508025" y="1616300"/>
            <a:ext cx="24951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3" name="Google Shape;653;p87"/>
          <p:cNvSpPr txBox="1">
            <a:spLocks noGrp="1"/>
          </p:cNvSpPr>
          <p:nvPr>
            <p:ph type="body" idx="2"/>
          </p:nvPr>
        </p:nvSpPr>
        <p:spPr>
          <a:xfrm>
            <a:off x="3332756" y="1616000"/>
            <a:ext cx="24951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4" name="Google Shape;654;p87"/>
          <p:cNvSpPr txBox="1">
            <a:spLocks noGrp="1"/>
          </p:cNvSpPr>
          <p:nvPr>
            <p:ph type="body" idx="3"/>
          </p:nvPr>
        </p:nvSpPr>
        <p:spPr>
          <a:xfrm>
            <a:off x="6114190" y="1615725"/>
            <a:ext cx="25377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5" name="Google Shape;655;p87"/>
          <p:cNvSpPr txBox="1">
            <a:spLocks noGrp="1"/>
          </p:cNvSpPr>
          <p:nvPr>
            <p:ph type="body" idx="4"/>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6" name="Google Shape;656;p87"/>
          <p:cNvSpPr txBox="1">
            <a:spLocks noGrp="1"/>
          </p:cNvSpPr>
          <p:nvPr>
            <p:ph type="body" idx="5"/>
          </p:nvPr>
        </p:nvSpPr>
        <p:spPr>
          <a:xfrm>
            <a:off x="8955919" y="1615725"/>
            <a:ext cx="2646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57" name="Google Shape;657;p87"/>
          <p:cNvPicPr preferRelativeResize="0"/>
          <p:nvPr/>
        </p:nvPicPr>
        <p:blipFill rotWithShape="1">
          <a:blip r:embed="rId2">
            <a:alphaModFix/>
          </a:blip>
          <a:srcRect l="2394" t="3867" r="1033" b="5569"/>
          <a:stretch/>
        </p:blipFill>
        <p:spPr>
          <a:xfrm>
            <a:off x="209495" y="755700"/>
            <a:ext cx="11769835" cy="58800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U1 - Customer_Hero_A">
  <p:cSld name="U1 - Customer_Hero_A">
    <p:spTree>
      <p:nvGrpSpPr>
        <p:cNvPr id="1" name="Shape 658"/>
        <p:cNvGrpSpPr/>
        <p:nvPr/>
      </p:nvGrpSpPr>
      <p:grpSpPr>
        <a:xfrm>
          <a:off x="0" y="0"/>
          <a:ext cx="0" cy="0"/>
          <a:chOff x="0" y="0"/>
          <a:chExt cx="0" cy="0"/>
        </a:xfrm>
      </p:grpSpPr>
      <p:sp>
        <p:nvSpPr>
          <p:cNvPr id="659" name="Google Shape;659;p88"/>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660" name="Google Shape;660;p88"/>
          <p:cNvSpPr/>
          <p:nvPr/>
        </p:nvSpPr>
        <p:spPr>
          <a:xfrm rot="10800000" flipH="1">
            <a:off x="9774057" y="300"/>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61" name="Google Shape;661;p88"/>
          <p:cNvSpPr/>
          <p:nvPr/>
        </p:nvSpPr>
        <p:spPr>
          <a:xfrm>
            <a:off x="-1" y="-4859"/>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662" name="Google Shape;662;p88"/>
          <p:cNvSpPr txBox="1">
            <a:spLocks noGrp="1"/>
          </p:cNvSpPr>
          <p:nvPr>
            <p:ph type="body" idx="1"/>
          </p:nvPr>
        </p:nvSpPr>
        <p:spPr>
          <a:xfrm>
            <a:off x="0" y="0"/>
            <a:ext cx="11025600" cy="2449500"/>
          </a:xfrm>
          <a:prstGeom prst="rect">
            <a:avLst/>
          </a:prstGeom>
          <a:gradFill>
            <a:gsLst>
              <a:gs pos="0">
                <a:schemeClr val="dk1"/>
              </a:gs>
              <a:gs pos="58000">
                <a:schemeClr val="dk1"/>
              </a:gs>
              <a:gs pos="100000">
                <a:schemeClr val="dk1"/>
              </a:gs>
            </a:gsLst>
            <a:lin ang="0" scaled="0"/>
          </a:gradFill>
          <a:ln>
            <a:noFill/>
          </a:ln>
        </p:spPr>
        <p:txBody>
          <a:bodyPr spcFirstLastPara="1" wrap="square" lIns="91425" tIns="91425" rIns="91425" bIns="91425" anchor="ctr" anchorCtr="0">
            <a:noAutofit/>
          </a:bodyPr>
          <a:lstStyle>
            <a:lvl1pPr marL="457200" marR="0" lvl="0" indent="-228600" algn="l" rtl="0">
              <a:lnSpc>
                <a:spcPct val="90000"/>
              </a:lnSpc>
              <a:spcBef>
                <a:spcPts val="0"/>
              </a:spcBef>
              <a:spcAft>
                <a:spcPts val="0"/>
              </a:spcAft>
              <a:buClr>
                <a:srgbClr val="7F7F7F"/>
              </a:buClr>
              <a:buSzPts val="2400"/>
              <a:buFont typeface="Arial"/>
              <a:buNone/>
              <a:defRPr sz="2400" b="0" i="0" u="none" strike="noStrike" cap="none">
                <a:solidFill>
                  <a:schemeClr val="lt1"/>
                </a:solidFill>
                <a:latin typeface="Arial"/>
                <a:ea typeface="Arial"/>
                <a:cs typeface="Arial"/>
                <a:sym typeface="Arial"/>
              </a:defRPr>
            </a:lvl1pPr>
            <a:lvl2pPr marL="914400" marR="0" lvl="1" indent="-228600" algn="l" rtl="0">
              <a:lnSpc>
                <a:spcPct val="100000"/>
              </a:lnSpc>
              <a:spcBef>
                <a:spcPts val="400"/>
              </a:spcBef>
              <a:spcAft>
                <a:spcPts val="0"/>
              </a:spcAft>
              <a:buClr>
                <a:schemeClr val="lt2"/>
              </a:buClr>
              <a:buSzPts val="1600"/>
              <a:buFont typeface="Arial"/>
              <a:buNone/>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3" name="Google Shape;663;p88"/>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500"/>
              <a:buFont typeface="Arial"/>
              <a:buNone/>
              <a:defRPr sz="31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64" name="Google Shape;664;p88"/>
          <p:cNvSpPr txBox="1">
            <a:spLocks noGrp="1"/>
          </p:cNvSpPr>
          <p:nvPr>
            <p:ph type="body" idx="2"/>
          </p:nvPr>
        </p:nvSpPr>
        <p:spPr>
          <a:xfrm>
            <a:off x="576072" y="4404281"/>
            <a:ext cx="42522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5" name="Google Shape;665;p88"/>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66" name="Google Shape;666;p88"/>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7" name="Google Shape;667;p88"/>
          <p:cNvSpPr txBox="1">
            <a:spLocks noGrp="1"/>
          </p:cNvSpPr>
          <p:nvPr>
            <p:ph type="body" idx="4"/>
          </p:nvPr>
        </p:nvSpPr>
        <p:spPr>
          <a:xfrm>
            <a:off x="5181545" y="4395125"/>
            <a:ext cx="4252200" cy="21237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1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8" name="Google Shape;668;p88"/>
          <p:cNvSpPr txBox="1">
            <a:spLocks noGrp="1"/>
          </p:cNvSpPr>
          <p:nvPr>
            <p:ph type="body" idx="5"/>
          </p:nvPr>
        </p:nvSpPr>
        <p:spPr>
          <a:xfrm>
            <a:off x="568651"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9" name="Google Shape;669;p88"/>
          <p:cNvSpPr txBox="1">
            <a:spLocks noGrp="1"/>
          </p:cNvSpPr>
          <p:nvPr>
            <p:ph type="body" idx="6"/>
          </p:nvPr>
        </p:nvSpPr>
        <p:spPr>
          <a:xfrm>
            <a:off x="5181544"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70" name="Google Shape;670;p88"/>
          <p:cNvSpPr>
            <a:spLocks noGrp="1"/>
          </p:cNvSpPr>
          <p:nvPr>
            <p:ph type="pic" idx="7"/>
          </p:nvPr>
        </p:nvSpPr>
        <p:spPr>
          <a:xfrm>
            <a:off x="5831537" y="-4859"/>
            <a:ext cx="6357000" cy="2445600"/>
          </a:xfrm>
          <a:prstGeom prst="rect">
            <a:avLst/>
          </a:prstGeom>
          <a:solidFill>
            <a:schemeClr val="lt2">
              <a:alpha val="63530"/>
            </a:schemeClr>
          </a:solidFill>
          <a:ln>
            <a:noFill/>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71" name="Google Shape;671;p88" descr="Picture 23"/>
          <p:cNvPicPr preferRelativeResize="0"/>
          <p:nvPr/>
        </p:nvPicPr>
        <p:blipFill rotWithShape="1">
          <a:blip r:embed="rId2">
            <a:alphaModFix/>
          </a:blip>
          <a:srcRect/>
          <a:stretch/>
        </p:blipFill>
        <p:spPr>
          <a:xfrm>
            <a:off x="11320472" y="6257915"/>
            <a:ext cx="615982" cy="42903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U2 - Customer_Hero_B">
  <p:cSld name="U2 - Customer_Hero_B">
    <p:spTree>
      <p:nvGrpSpPr>
        <p:cNvPr id="1" name="Shape 672"/>
        <p:cNvGrpSpPr/>
        <p:nvPr/>
      </p:nvGrpSpPr>
      <p:grpSpPr>
        <a:xfrm>
          <a:off x="0" y="0"/>
          <a:ext cx="0" cy="0"/>
          <a:chOff x="0" y="0"/>
          <a:chExt cx="0" cy="0"/>
        </a:xfrm>
      </p:grpSpPr>
      <p:sp>
        <p:nvSpPr>
          <p:cNvPr id="673" name="Google Shape;673;p89"/>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674" name="Google Shape;674;p89"/>
          <p:cNvSpPr/>
          <p:nvPr/>
        </p:nvSpPr>
        <p:spPr>
          <a:xfrm rot="10800000" flipH="1">
            <a:off x="9774057" y="-216"/>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75" name="Google Shape;675;p89"/>
          <p:cNvSpPr/>
          <p:nvPr/>
        </p:nvSpPr>
        <p:spPr>
          <a:xfrm>
            <a:off x="-1" y="0"/>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676" name="Google Shape;676;p89"/>
          <p:cNvSpPr>
            <a:spLocks noGrp="1"/>
          </p:cNvSpPr>
          <p:nvPr>
            <p:ph type="pic" idx="2"/>
          </p:nvPr>
        </p:nvSpPr>
        <p:spPr>
          <a:xfrm>
            <a:off x="-9208" y="-15875"/>
            <a:ext cx="12207300" cy="2454900"/>
          </a:xfrm>
          <a:prstGeom prst="rect">
            <a:avLst/>
          </a:prstGeom>
          <a:solidFill>
            <a:schemeClr val="dk1">
              <a:alpha val="63530"/>
            </a:schemeClr>
          </a:solidFill>
          <a:ln>
            <a:noFill/>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900"/>
              <a:buFont typeface="Arial"/>
              <a:buNone/>
              <a:defRPr sz="1900" b="0" i="0" u="none" strike="noStrike" cap="none">
                <a:solidFill>
                  <a:srgbClr val="FFFFFF"/>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77" name="Google Shape;677;p89"/>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500"/>
              <a:buFont typeface="Arial"/>
              <a:buNone/>
              <a:defRPr sz="31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78" name="Google Shape;678;p89"/>
          <p:cNvSpPr txBox="1">
            <a:spLocks noGrp="1"/>
          </p:cNvSpPr>
          <p:nvPr>
            <p:ph type="body" idx="1"/>
          </p:nvPr>
        </p:nvSpPr>
        <p:spPr>
          <a:xfrm>
            <a:off x="576072" y="4404281"/>
            <a:ext cx="42522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79" name="Google Shape;679;p89"/>
          <p:cNvSpPr txBox="1">
            <a:spLocks noGrp="1"/>
          </p:cNvSpPr>
          <p:nvPr>
            <p:ph type="body" idx="3"/>
          </p:nvPr>
        </p:nvSpPr>
        <p:spPr>
          <a:xfrm>
            <a:off x="5181545" y="4395125"/>
            <a:ext cx="4252200" cy="21237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1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80" name="Google Shape;680;p89"/>
          <p:cNvSpPr txBox="1">
            <a:spLocks noGrp="1"/>
          </p:cNvSpPr>
          <p:nvPr>
            <p:ph type="body" idx="4"/>
          </p:nvPr>
        </p:nvSpPr>
        <p:spPr>
          <a:xfrm>
            <a:off x="568651"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81" name="Google Shape;681;p89"/>
          <p:cNvSpPr txBox="1">
            <a:spLocks noGrp="1"/>
          </p:cNvSpPr>
          <p:nvPr>
            <p:ph type="body" idx="5"/>
          </p:nvPr>
        </p:nvSpPr>
        <p:spPr>
          <a:xfrm>
            <a:off x="5181544"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82" name="Google Shape;682;p89"/>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83" name="Google Shape;683;p89"/>
          <p:cNvSpPr>
            <a:spLocks noGrp="1"/>
          </p:cNvSpPr>
          <p:nvPr>
            <p:ph type="pic" idx="6"/>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84" name="Google Shape;684;p89" descr="Picture 23"/>
          <p:cNvPicPr preferRelativeResize="0"/>
          <p:nvPr/>
        </p:nvPicPr>
        <p:blipFill rotWithShape="1">
          <a:blip r:embed="rId2">
            <a:alphaModFix/>
          </a:blip>
          <a:srcRect/>
          <a:stretch/>
        </p:blipFill>
        <p:spPr>
          <a:xfrm>
            <a:off x="11320472" y="6257915"/>
            <a:ext cx="615982" cy="42903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U3 - Customer Hero Deep Dive ">
  <p:cSld name="U3 - Customer Hero Deep Dive ">
    <p:spTree>
      <p:nvGrpSpPr>
        <p:cNvPr id="1" name="Shape 685"/>
        <p:cNvGrpSpPr/>
        <p:nvPr/>
      </p:nvGrpSpPr>
      <p:grpSpPr>
        <a:xfrm>
          <a:off x="0" y="0"/>
          <a:ext cx="0" cy="0"/>
          <a:chOff x="0" y="0"/>
          <a:chExt cx="0" cy="0"/>
        </a:xfrm>
      </p:grpSpPr>
      <p:sp>
        <p:nvSpPr>
          <p:cNvPr id="686" name="Google Shape;686;p90"/>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687" name="Google Shape;687;p90"/>
          <p:cNvSpPr/>
          <p:nvPr/>
        </p:nvSpPr>
        <p:spPr>
          <a:xfrm rot="10800000" flipH="1">
            <a:off x="9774057" y="-216"/>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88" name="Google Shape;688;p90"/>
          <p:cNvSpPr txBox="1"/>
          <p:nvPr/>
        </p:nvSpPr>
        <p:spPr>
          <a:xfrm>
            <a:off x="-4572" y="0"/>
            <a:ext cx="12198000" cy="1070700"/>
          </a:xfrm>
          <a:prstGeom prst="rect">
            <a:avLst/>
          </a:prstGeom>
          <a:solidFill>
            <a:schemeClr val="dk1"/>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rgbClr val="000000"/>
              </a:buClr>
              <a:buSzPts val="700"/>
              <a:buFont typeface="Arial"/>
              <a:buNone/>
            </a:pPr>
            <a:endParaRPr sz="2400" b="0" i="0" u="none" strike="noStrike" cap="none">
              <a:solidFill>
                <a:srgbClr val="FFFFFF"/>
              </a:solidFill>
              <a:latin typeface="Arial"/>
              <a:ea typeface="Arial"/>
              <a:cs typeface="Arial"/>
              <a:sym typeface="Arial"/>
            </a:endParaRPr>
          </a:p>
        </p:txBody>
      </p:sp>
      <p:sp>
        <p:nvSpPr>
          <p:cNvPr id="689" name="Google Shape;689;p90"/>
          <p:cNvSpPr txBox="1">
            <a:spLocks noGrp="1"/>
          </p:cNvSpPr>
          <p:nvPr>
            <p:ph type="title"/>
          </p:nvPr>
        </p:nvSpPr>
        <p:spPr>
          <a:xfrm>
            <a:off x="-4571" y="-9072"/>
            <a:ext cx="12198000" cy="10800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FFFFFF"/>
              </a:buClr>
              <a:buSzPts val="1500"/>
              <a:buFont typeface="Arial"/>
              <a:buNone/>
              <a:defRPr sz="2400" b="0" i="0" u="none" strike="noStrike" cap="none">
                <a:solidFill>
                  <a:srgbClr val="FFFFFF"/>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90" name="Google Shape;690;p90"/>
          <p:cNvSpPr txBox="1">
            <a:spLocks noGrp="1"/>
          </p:cNvSpPr>
          <p:nvPr>
            <p:ph type="body" idx="1"/>
          </p:nvPr>
        </p:nvSpPr>
        <p:spPr>
          <a:xfrm>
            <a:off x="576072" y="1986922"/>
            <a:ext cx="4398000" cy="2504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1" name="Google Shape;691;p90"/>
          <p:cNvSpPr txBox="1">
            <a:spLocks noGrp="1"/>
          </p:cNvSpPr>
          <p:nvPr>
            <p:ph type="body" idx="2"/>
          </p:nvPr>
        </p:nvSpPr>
        <p:spPr>
          <a:xfrm>
            <a:off x="5343176" y="1977767"/>
            <a:ext cx="4228200" cy="1782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2" name="Google Shape;692;p90"/>
          <p:cNvSpPr txBox="1">
            <a:spLocks noGrp="1"/>
          </p:cNvSpPr>
          <p:nvPr>
            <p:ph type="body" idx="3"/>
          </p:nvPr>
        </p:nvSpPr>
        <p:spPr>
          <a:xfrm>
            <a:off x="568651" y="1419286"/>
            <a:ext cx="43980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3" name="Google Shape;693;p90"/>
          <p:cNvSpPr txBox="1">
            <a:spLocks noGrp="1"/>
          </p:cNvSpPr>
          <p:nvPr>
            <p:ph type="body" idx="4"/>
          </p:nvPr>
        </p:nvSpPr>
        <p:spPr>
          <a:xfrm>
            <a:off x="5343175" y="1419286"/>
            <a:ext cx="4228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4" name="Google Shape;694;p90"/>
          <p:cNvSpPr/>
          <p:nvPr/>
        </p:nvSpPr>
        <p:spPr>
          <a:xfrm rot="10800000" flipH="1">
            <a:off x="531476" y="189741"/>
            <a:ext cx="1141200" cy="1135500"/>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695" name="Google Shape;695;p90"/>
          <p:cNvSpPr>
            <a:spLocks noGrp="1"/>
          </p:cNvSpPr>
          <p:nvPr>
            <p:ph type="pic" idx="5"/>
          </p:nvPr>
        </p:nvSpPr>
        <p:spPr>
          <a:xfrm>
            <a:off x="530153" y="169439"/>
            <a:ext cx="1167300" cy="1155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6" name="Google Shape;696;p90"/>
          <p:cNvSpPr txBox="1">
            <a:spLocks noGrp="1"/>
          </p:cNvSpPr>
          <p:nvPr>
            <p:ph type="body" idx="6"/>
          </p:nvPr>
        </p:nvSpPr>
        <p:spPr>
          <a:xfrm>
            <a:off x="576072" y="5171988"/>
            <a:ext cx="4457700" cy="137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228600" algn="l" rtl="0">
              <a:lnSpc>
                <a:spcPct val="90000"/>
              </a:lnSpc>
              <a:spcBef>
                <a:spcPts val="800"/>
              </a:spcBef>
              <a:spcAft>
                <a:spcPts val="0"/>
              </a:spcAft>
              <a:buClr>
                <a:schemeClr val="lt2"/>
              </a:buClr>
              <a:buSzPts val="1500"/>
              <a:buFont typeface="Arial"/>
              <a:buNone/>
              <a:defRPr sz="15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7" name="Google Shape;697;p90"/>
          <p:cNvSpPr txBox="1">
            <a:spLocks noGrp="1"/>
          </p:cNvSpPr>
          <p:nvPr>
            <p:ph type="body" idx="7"/>
          </p:nvPr>
        </p:nvSpPr>
        <p:spPr>
          <a:xfrm>
            <a:off x="576072" y="4613507"/>
            <a:ext cx="44343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98" name="Google Shape;698;p90" descr="Picture 23"/>
          <p:cNvPicPr preferRelativeResize="0"/>
          <p:nvPr/>
        </p:nvPicPr>
        <p:blipFill rotWithShape="1">
          <a:blip r:embed="rId2">
            <a:alphaModFix/>
          </a:blip>
          <a:srcRect/>
          <a:stretch/>
        </p:blipFill>
        <p:spPr>
          <a:xfrm>
            <a:off x="11320472" y="6257915"/>
            <a:ext cx="615982" cy="42903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W - Guide Placement ">
  <p:cSld name="W - Guide Placement ">
    <p:spTree>
      <p:nvGrpSpPr>
        <p:cNvPr id="1" name="Shape 699"/>
        <p:cNvGrpSpPr/>
        <p:nvPr/>
      </p:nvGrpSpPr>
      <p:grpSpPr>
        <a:xfrm>
          <a:off x="0" y="0"/>
          <a:ext cx="0" cy="0"/>
          <a:chOff x="0" y="0"/>
          <a:chExt cx="0" cy="0"/>
        </a:xfrm>
      </p:grpSpPr>
      <p:sp>
        <p:nvSpPr>
          <p:cNvPr id="700" name="Google Shape;700;p91"/>
          <p:cNvSpPr/>
          <p:nvPr/>
        </p:nvSpPr>
        <p:spPr>
          <a:xfrm>
            <a:off x="7115175" y="2289702"/>
            <a:ext cx="4434000" cy="39087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400"/>
              <a:buFont typeface="Arial"/>
              <a:buNone/>
            </a:pPr>
            <a:r>
              <a:rPr lang="en-US" sz="1600" b="1" i="0" u="none" strike="noStrike" cap="none">
                <a:solidFill>
                  <a:srgbClr val="00A1E0"/>
                </a:solidFill>
                <a:latin typeface="Arial"/>
                <a:ea typeface="Arial"/>
                <a:cs typeface="Arial"/>
                <a:sym typeface="Arial"/>
              </a:rPr>
              <a:t>Realigning Guides</a:t>
            </a:r>
            <a:endParaRPr sz="1500"/>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Guides can can easily be bumped and moved accidentally.  </a:t>
            </a:r>
            <a:endParaRPr sz="1500"/>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This slide layout show you how to reset your guides. </a:t>
            </a:r>
            <a:endParaRPr sz="1500"/>
          </a:p>
          <a:p>
            <a:pPr marL="0" marR="0" lvl="0" indent="0" algn="l" rtl="0">
              <a:lnSpc>
                <a:spcPct val="100000"/>
              </a:lnSpc>
              <a:spcBef>
                <a:spcPts val="800"/>
              </a:spcBef>
              <a:spcAft>
                <a:spcPts val="0"/>
              </a:spcAft>
              <a:buClr>
                <a:schemeClr val="accent2"/>
              </a:buClr>
              <a:buSzPts val="300"/>
              <a:buFont typeface="Arial"/>
              <a:buNone/>
            </a:pPr>
            <a:r>
              <a:rPr lang="en-US" sz="1200" b="1" i="0" u="none" strike="noStrike" cap="none">
                <a:solidFill>
                  <a:schemeClr val="accent2"/>
                </a:solidFill>
                <a:latin typeface="Arial"/>
                <a:ea typeface="Arial"/>
                <a:cs typeface="Arial"/>
                <a:sym typeface="Arial"/>
              </a:rPr>
              <a:t>NOTE: </a:t>
            </a:r>
            <a:r>
              <a:rPr lang="en-US" sz="1200" b="0" i="0" u="none" strike="noStrike" cap="none">
                <a:solidFill>
                  <a:schemeClr val="accent2"/>
                </a:solidFill>
                <a:latin typeface="Arial"/>
                <a:ea typeface="Arial"/>
                <a:cs typeface="Arial"/>
                <a:sym typeface="Arial"/>
              </a:rPr>
              <a:t>When working on any older deck, be sure to check and ensure that the guides in your deck are set.</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Turn on your guides </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Insert a new slide the using the Guide Layout slide option.</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Do your guides align with the orange lines in the new slide?  </a:t>
            </a:r>
            <a:r>
              <a:rPr lang="en-US" sz="1200" b="0" i="0" u="none" strike="noStrike" cap="none">
                <a:solidFill>
                  <a:schemeClr val="accent2"/>
                </a:solidFill>
                <a:latin typeface="Arial"/>
                <a:ea typeface="Arial"/>
                <a:cs typeface="Arial"/>
                <a:sym typeface="Arial"/>
              </a:rPr>
              <a:t>If yes, your guides are set, if not, proceed then realign each of the lines to line up with the lines shown on this page. </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Once guides are reset, delete the Guide Layout Slide</a:t>
            </a:r>
            <a:endParaRPr sz="1500"/>
          </a:p>
          <a:p>
            <a:pPr marL="0" marR="0" lvl="0" indent="0" algn="l" rtl="0">
              <a:lnSpc>
                <a:spcPct val="100000"/>
              </a:lnSpc>
              <a:spcBef>
                <a:spcPts val="800"/>
              </a:spcBef>
              <a:spcAft>
                <a:spcPts val="0"/>
              </a:spcAft>
              <a:buClr>
                <a:srgbClr val="000000"/>
              </a:buClr>
              <a:buSzPts val="300"/>
              <a:buFont typeface="Arial"/>
              <a:buNone/>
            </a:pPr>
            <a:endParaRPr sz="1300" b="0" i="0" u="none" strike="noStrike" cap="none">
              <a:solidFill>
                <a:schemeClr val="accent2"/>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300"/>
              <a:buFont typeface="Arial"/>
              <a:buNone/>
            </a:pPr>
            <a:endParaRPr sz="1300" b="0" i="0" u="none" strike="noStrike" cap="none">
              <a:solidFill>
                <a:schemeClr val="accent2"/>
              </a:solidFill>
              <a:latin typeface="Arial"/>
              <a:ea typeface="Arial"/>
              <a:cs typeface="Arial"/>
              <a:sym typeface="Arial"/>
            </a:endParaRPr>
          </a:p>
        </p:txBody>
      </p:sp>
      <p:sp>
        <p:nvSpPr>
          <p:cNvPr id="701" name="Google Shape;701;p91"/>
          <p:cNvSpPr txBox="1"/>
          <p:nvPr/>
        </p:nvSpPr>
        <p:spPr>
          <a:xfrm>
            <a:off x="1117600" y="2289705"/>
            <a:ext cx="4724400" cy="35259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What are Drawing Guides?  </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lines that that appear on all pages in the same spot, but don’t show up when you print or view deck in Show mode.  </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500"/>
          </a:p>
          <a:p>
            <a:pPr marL="0" marR="0" lvl="0" indent="0" algn="l" rtl="0">
              <a:lnSpc>
                <a:spcPct val="100000"/>
              </a:lnSpc>
              <a:spcBef>
                <a:spcPts val="800"/>
              </a:spcBef>
              <a:spcAft>
                <a:spcPts val="0"/>
              </a:spcAft>
              <a:buClr>
                <a:schemeClr val="accent2"/>
              </a:buClr>
              <a:buSzPts val="2100"/>
              <a:buFont typeface="Arial"/>
              <a:buNone/>
            </a:pPr>
            <a:r>
              <a:rPr lang="en-US" sz="1200" b="0" i="0" u="none" strike="noStrike" cap="none">
                <a:solidFill>
                  <a:schemeClr val="accent2"/>
                </a:solidFill>
                <a:latin typeface="Arial"/>
                <a:ea typeface="Arial"/>
                <a:cs typeface="Arial"/>
                <a:sym typeface="Arial"/>
              </a:rPr>
              <a:t>This template has pre-made guides that delineate where your workspace is.  </a:t>
            </a:r>
            <a:br>
              <a:rPr lang="en-US" sz="1200" b="1" i="0" u="none" strike="noStrike" cap="none">
                <a:solidFill>
                  <a:schemeClr val="accent2"/>
                </a:solidFill>
                <a:latin typeface="Arial"/>
                <a:ea typeface="Arial"/>
                <a:cs typeface="Arial"/>
                <a:sym typeface="Arial"/>
              </a:rPr>
            </a:br>
            <a:br>
              <a:rPr lang="en-US" sz="1200" b="1" i="0" u="none" strike="noStrike" cap="none">
                <a:solidFill>
                  <a:schemeClr val="accent1"/>
                </a:solidFill>
                <a:latin typeface="Arial"/>
                <a:ea typeface="Arial"/>
                <a:cs typeface="Arial"/>
                <a:sym typeface="Arial"/>
              </a:rPr>
            </a:br>
            <a:r>
              <a:rPr lang="en-US" sz="1600" b="1" i="0" u="none" strike="noStrike" cap="none">
                <a:solidFill>
                  <a:schemeClr val="accent1"/>
                </a:solidFill>
                <a:latin typeface="Arial"/>
                <a:ea typeface="Arial"/>
                <a:cs typeface="Arial"/>
                <a:sym typeface="Arial"/>
              </a:rPr>
              <a:t>How to Turn Guides On and Off</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Windows: </a:t>
            </a:r>
            <a:r>
              <a:rPr lang="en-US" sz="1200" b="0" i="0" u="none" strike="noStrike" cap="none">
                <a:solidFill>
                  <a:schemeClr val="accent2"/>
                </a:solidFill>
                <a:latin typeface="Arial"/>
                <a:ea typeface="Arial"/>
                <a:cs typeface="Arial"/>
                <a:sym typeface="Arial"/>
              </a:rPr>
              <a:t>ALT + F9 or Right click in blue area off workspace &gt;Grids and Guides&gt;Display Drawing Guides on Screen</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2011: </a:t>
            </a:r>
            <a:r>
              <a:rPr lang="en-US" sz="1200" b="0" i="0" u="none" strike="noStrike" cap="none">
                <a:solidFill>
                  <a:schemeClr val="accent2"/>
                </a:solidFill>
                <a:latin typeface="Arial"/>
                <a:ea typeface="Arial"/>
                <a:cs typeface="Arial"/>
                <a:sym typeface="Arial"/>
              </a:rPr>
              <a:t>Control + Option + Command + G or </a:t>
            </a:r>
            <a:br>
              <a:rPr lang="en-US" sz="1200" b="0" i="0" u="none" strike="noStrike" cap="none">
                <a:solidFill>
                  <a:schemeClr val="accent2"/>
                </a:solidFill>
                <a:latin typeface="Arial"/>
                <a:ea typeface="Arial"/>
                <a:cs typeface="Arial"/>
                <a:sym typeface="Arial"/>
              </a:rPr>
            </a:br>
            <a:r>
              <a:rPr lang="en-US" sz="1200" b="0" i="0" u="none" strike="noStrike" cap="none">
                <a:solidFill>
                  <a:schemeClr val="accent2"/>
                </a:solidFill>
                <a:latin typeface="Arial"/>
                <a:ea typeface="Arial"/>
                <a:cs typeface="Arial"/>
                <a:sym typeface="Arial"/>
              </a:rPr>
              <a:t>View&gt;Guides&gt;Static Guides</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2008:   </a:t>
            </a:r>
            <a:r>
              <a:rPr lang="en-US" sz="1200" b="0" i="0" u="none" strike="noStrike" cap="none">
                <a:solidFill>
                  <a:schemeClr val="accent2"/>
                </a:solidFill>
                <a:latin typeface="Arial"/>
                <a:ea typeface="Arial"/>
                <a:cs typeface="Arial"/>
                <a:sym typeface="Arial"/>
              </a:rPr>
              <a:t>Command + G or View&gt;Guides&gt;Static Guides</a:t>
            </a:r>
            <a:endParaRPr sz="1500"/>
          </a:p>
        </p:txBody>
      </p:sp>
      <p:sp>
        <p:nvSpPr>
          <p:cNvPr id="702" name="Google Shape;702;p91"/>
          <p:cNvSpPr txBox="1"/>
          <p:nvPr/>
        </p:nvSpPr>
        <p:spPr>
          <a:xfrm>
            <a:off x="7497766" y="1776413"/>
            <a:ext cx="3659100" cy="462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00"/>
              <a:buFont typeface="Arial"/>
              <a:buNone/>
            </a:pPr>
            <a:r>
              <a:rPr lang="en-US" sz="1200" b="0" i="0" u="none" strike="noStrike" cap="none">
                <a:solidFill>
                  <a:schemeClr val="dk2"/>
                </a:solidFill>
                <a:latin typeface="Arial"/>
                <a:ea typeface="Arial"/>
                <a:cs typeface="Arial"/>
                <a:sym typeface="Arial"/>
              </a:rPr>
              <a:t>The left and right top and bottom corners only area you should work within on your slides.</a:t>
            </a:r>
            <a:endParaRPr sz="1500"/>
          </a:p>
        </p:txBody>
      </p:sp>
      <p:cxnSp>
        <p:nvCxnSpPr>
          <p:cNvPr id="703" name="Google Shape;703;p91"/>
          <p:cNvCxnSpPr/>
          <p:nvPr/>
        </p:nvCxnSpPr>
        <p:spPr>
          <a:xfrm rot="10800000">
            <a:off x="6094351" y="-5432112"/>
            <a:ext cx="0" cy="12188700"/>
          </a:xfrm>
          <a:prstGeom prst="straightConnector1">
            <a:avLst/>
          </a:prstGeom>
          <a:noFill/>
          <a:ln w="19050" cap="flat" cmpd="sng">
            <a:solidFill>
              <a:schemeClr val="accent5"/>
            </a:solidFill>
            <a:prstDash val="solid"/>
            <a:round/>
            <a:headEnd type="none" w="sm" len="sm"/>
            <a:tailEnd type="none" w="sm" len="sm"/>
          </a:ln>
        </p:spPr>
      </p:cxnSp>
      <p:grpSp>
        <p:nvGrpSpPr>
          <p:cNvPr id="704" name="Google Shape;704;p91"/>
          <p:cNvGrpSpPr/>
          <p:nvPr/>
        </p:nvGrpSpPr>
        <p:grpSpPr>
          <a:xfrm>
            <a:off x="501777" y="-4626445"/>
            <a:ext cx="11185561" cy="17188459"/>
            <a:chOff x="501778" y="-4626445"/>
            <a:chExt cx="11185561" cy="17188459"/>
          </a:xfrm>
        </p:grpSpPr>
        <p:cxnSp>
          <p:nvCxnSpPr>
            <p:cNvPr id="705" name="Google Shape;705;p91"/>
            <p:cNvCxnSpPr/>
            <p:nvPr/>
          </p:nvCxnSpPr>
          <p:spPr>
            <a:xfrm>
              <a:off x="608014"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706" name="Google Shape;706;p91"/>
            <p:cNvCxnSpPr/>
            <p:nvPr/>
          </p:nvCxnSpPr>
          <p:spPr>
            <a:xfrm>
              <a:off x="11618913"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707" name="Google Shape;707;p91"/>
            <p:cNvCxnSpPr/>
            <p:nvPr/>
          </p:nvCxnSpPr>
          <p:spPr>
            <a:xfrm rot="10800000">
              <a:off x="6094351" y="114339"/>
              <a:ext cx="0" cy="12188700"/>
            </a:xfrm>
            <a:prstGeom prst="straightConnector1">
              <a:avLst/>
            </a:prstGeom>
            <a:noFill/>
            <a:ln w="9525" cap="flat" cmpd="sng">
              <a:solidFill>
                <a:schemeClr val="accent3"/>
              </a:solidFill>
              <a:prstDash val="solid"/>
              <a:round/>
              <a:headEnd type="none" w="sm" len="sm"/>
              <a:tailEnd type="none" w="sm" len="sm"/>
            </a:ln>
          </p:spPr>
        </p:cxnSp>
        <p:cxnSp>
          <p:nvCxnSpPr>
            <p:cNvPr id="708" name="Google Shape;708;p91"/>
            <p:cNvCxnSpPr/>
            <p:nvPr/>
          </p:nvCxnSpPr>
          <p:spPr>
            <a:xfrm rot="10800000">
              <a:off x="6094351" y="-4336399"/>
              <a:ext cx="0" cy="12188700"/>
            </a:xfrm>
            <a:prstGeom prst="straightConnector1">
              <a:avLst/>
            </a:prstGeom>
            <a:noFill/>
            <a:ln w="19050" cap="flat" cmpd="sng">
              <a:solidFill>
                <a:schemeClr val="accent3"/>
              </a:solidFill>
              <a:prstDash val="solid"/>
              <a:round/>
              <a:headEnd type="none" w="sm" len="sm"/>
              <a:tailEnd type="none" w="sm" len="sm"/>
            </a:ln>
          </p:spPr>
        </p:cxnSp>
        <p:sp>
          <p:nvSpPr>
            <p:cNvPr id="709" name="Google Shape;709;p91"/>
            <p:cNvSpPr/>
            <p:nvPr/>
          </p:nvSpPr>
          <p:spPr>
            <a:xfrm rot="8100000" flipH="1">
              <a:off x="11244267"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710" name="Google Shape;710;p91"/>
            <p:cNvSpPr/>
            <p:nvPr/>
          </p:nvSpPr>
          <p:spPr>
            <a:xfrm rot="-8100000">
              <a:off x="580406"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711" name="Google Shape;711;p91"/>
            <p:cNvSpPr/>
            <p:nvPr/>
          </p:nvSpPr>
          <p:spPr>
            <a:xfrm rot="2700000">
              <a:off x="1124426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712" name="Google Shape;712;p91"/>
            <p:cNvSpPr/>
            <p:nvPr/>
          </p:nvSpPr>
          <p:spPr>
            <a:xfrm rot="-2700000" flipH="1">
              <a:off x="58040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cxnSp>
          <p:nvCxnSpPr>
            <p:cNvPr id="713" name="Google Shape;713;p91"/>
            <p:cNvCxnSpPr/>
            <p:nvPr/>
          </p:nvCxnSpPr>
          <p:spPr>
            <a:xfrm rot="10800000">
              <a:off x="6094351" y="-4626445"/>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714" name="Google Shape;714;p91"/>
            <p:cNvCxnSpPr/>
            <p:nvPr/>
          </p:nvCxnSpPr>
          <p:spPr>
            <a:xfrm rot="10800000">
              <a:off x="6094351" y="373314"/>
              <a:ext cx="0" cy="12188700"/>
            </a:xfrm>
            <a:prstGeom prst="straightConnector1">
              <a:avLst/>
            </a:prstGeom>
            <a:noFill/>
            <a:ln w="9525" cap="flat" cmpd="sng">
              <a:solidFill>
                <a:schemeClr val="accent3"/>
              </a:solidFill>
              <a:prstDash val="solid"/>
              <a:round/>
              <a:headEnd type="none" w="sm" len="sm"/>
              <a:tailEnd type="none" w="sm" len="sm"/>
            </a:ln>
          </p:spPr>
        </p:cxnSp>
      </p:grpSp>
      <p:sp>
        <p:nvSpPr>
          <p:cNvPr id="715" name="Google Shape;715;p91"/>
          <p:cNvSpPr/>
          <p:nvPr/>
        </p:nvSpPr>
        <p:spPr>
          <a:xfrm>
            <a:off x="7122513" y="5632798"/>
            <a:ext cx="3980700" cy="8412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1600"/>
              <a:buFont typeface="Arial"/>
              <a:buNone/>
            </a:pPr>
            <a:r>
              <a:rPr lang="en-US" sz="1600" b="1" i="0" u="none" strike="noStrike" cap="none">
                <a:solidFill>
                  <a:srgbClr val="00A1E0"/>
                </a:solidFill>
                <a:latin typeface="Arial"/>
                <a:ea typeface="Arial"/>
                <a:cs typeface="Arial"/>
                <a:sym typeface="Arial"/>
              </a:rPr>
              <a:t>How to Create a New Guide Line</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Select a guide, hold down the Option key and drag.  This will duplicate the line</a:t>
            </a:r>
            <a:endParaRPr sz="1500"/>
          </a:p>
        </p:txBody>
      </p:sp>
      <p:sp>
        <p:nvSpPr>
          <p:cNvPr id="716" name="Google Shape;716;p91"/>
          <p:cNvSpPr txBox="1">
            <a:spLocks noGrp="1"/>
          </p:cNvSpPr>
          <p:nvPr>
            <p:ph type="title"/>
          </p:nvPr>
        </p:nvSpPr>
        <p:spPr>
          <a:xfrm>
            <a:off x="495300" y="139703"/>
            <a:ext cx="116175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17" name="Google Shape;717;p91"/>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9"/>
        <p:cNvGrpSpPr/>
        <p:nvPr/>
      </p:nvGrpSpPr>
      <p:grpSpPr>
        <a:xfrm>
          <a:off x="0" y="0"/>
          <a:ext cx="0" cy="0"/>
          <a:chOff x="0" y="0"/>
          <a:chExt cx="0" cy="0"/>
        </a:xfrm>
      </p:grpSpPr>
      <p:cxnSp>
        <p:nvCxnSpPr>
          <p:cNvPr id="90" name="Google Shape;90;p10"/>
          <p:cNvCxnSpPr/>
          <p:nvPr/>
        </p:nvCxnSpPr>
        <p:spPr>
          <a:xfrm rot="10800000" flipH="1">
            <a:off x="0" y="456422"/>
            <a:ext cx="12188825" cy="22336"/>
          </a:xfrm>
          <a:prstGeom prst="straightConnector1">
            <a:avLst/>
          </a:prstGeom>
          <a:noFill/>
          <a:ln w="19050" cap="flat" cmpd="sng">
            <a:solidFill>
              <a:srgbClr val="CC0000"/>
            </a:solidFill>
            <a:prstDash val="solid"/>
            <a:miter lim="800000"/>
            <a:headEnd type="none" w="sm" len="sm"/>
            <a:tailEnd type="none" w="sm" len="sm"/>
          </a:ln>
        </p:spPr>
      </p:cxnSp>
      <p:sp>
        <p:nvSpPr>
          <p:cNvPr id="91" name="Google Shape;91;p10"/>
          <p:cNvSpPr txBox="1">
            <a:spLocks noGrp="1"/>
          </p:cNvSpPr>
          <p:nvPr>
            <p:ph type="sldNum" idx="12"/>
          </p:nvPr>
        </p:nvSpPr>
        <p:spPr>
          <a:xfrm>
            <a:off x="11740407" y="6485392"/>
            <a:ext cx="448418" cy="365125"/>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92" name="Google Shape;92;p10"/>
          <p:cNvPicPr preferRelativeResize="0"/>
          <p:nvPr/>
        </p:nvPicPr>
        <p:blipFill rotWithShape="1">
          <a:blip r:embed="rId2">
            <a:alphaModFix/>
          </a:blip>
          <a:srcRect/>
          <a:stretch/>
        </p:blipFill>
        <p:spPr>
          <a:xfrm>
            <a:off x="11759064" y="53815"/>
            <a:ext cx="348917" cy="349008"/>
          </a:xfrm>
          <a:prstGeom prst="rect">
            <a:avLst/>
          </a:prstGeom>
          <a:noFill/>
          <a:ln>
            <a:noFill/>
          </a:ln>
        </p:spPr>
      </p:pic>
      <p:sp>
        <p:nvSpPr>
          <p:cNvPr id="93" name="Google Shape;93;p10"/>
          <p:cNvSpPr txBox="1">
            <a:spLocks noGrp="1"/>
          </p:cNvSpPr>
          <p:nvPr>
            <p:ph type="title"/>
          </p:nvPr>
        </p:nvSpPr>
        <p:spPr>
          <a:xfrm>
            <a:off x="0" y="23760"/>
            <a:ext cx="11673045" cy="432663"/>
          </a:xfrm>
          <a:prstGeom prst="rect">
            <a:avLst/>
          </a:prstGeom>
          <a:noFill/>
          <a:ln>
            <a:noFill/>
          </a:ln>
        </p:spPr>
        <p:txBody>
          <a:bodyPr spcFirstLastPara="1" wrap="square" lIns="91425" tIns="45700" rIns="91425" bIns="45700" anchor="ctr" anchorCtr="0">
            <a:noAutofit/>
          </a:bodyPr>
          <a:lstStyle>
            <a:lvl1pPr lvl="0" algn="l">
              <a:lnSpc>
                <a:spcPct val="95000"/>
              </a:lnSpc>
              <a:spcBef>
                <a:spcPts val="0"/>
              </a:spcBef>
              <a:spcAft>
                <a:spcPts val="0"/>
              </a:spcAft>
              <a:buSzPts val="1400"/>
              <a:buNone/>
              <a:defRPr sz="23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asic 2">
  <p:cSld name="Basic 2">
    <p:spTree>
      <p:nvGrpSpPr>
        <p:cNvPr id="1" name="Shape 718"/>
        <p:cNvGrpSpPr/>
        <p:nvPr/>
      </p:nvGrpSpPr>
      <p:grpSpPr>
        <a:xfrm>
          <a:off x="0" y="0"/>
          <a:ext cx="0" cy="0"/>
          <a:chOff x="0" y="0"/>
          <a:chExt cx="0" cy="0"/>
        </a:xfrm>
      </p:grpSpPr>
      <p:sp>
        <p:nvSpPr>
          <p:cNvPr id="719" name="Google Shape;719;p92"/>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1500"/>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500"/>
              <a:buNone/>
              <a:defRPr sz="3200" b="0" i="0" u="none" strike="noStrike" cap="none">
                <a:solidFill>
                  <a:schemeClr val="accent1"/>
                </a:solidFill>
                <a:latin typeface="Arial"/>
                <a:ea typeface="Arial"/>
                <a:cs typeface="Arial"/>
                <a:sym typeface="Arial"/>
              </a:defRPr>
            </a:lvl9pPr>
          </a:lstStyle>
          <a:p>
            <a:endParaRPr/>
          </a:p>
        </p:txBody>
      </p:sp>
      <p:sp>
        <p:nvSpPr>
          <p:cNvPr id="720" name="Google Shape;720;p92"/>
          <p:cNvSpPr txBox="1">
            <a:spLocks noGrp="1"/>
          </p:cNvSpPr>
          <p:nvPr>
            <p:ph type="body" idx="1"/>
          </p:nvPr>
        </p:nvSpPr>
        <p:spPr>
          <a:xfrm>
            <a:off x="571503" y="1081137"/>
            <a:ext cx="11046000" cy="3693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rgbClr val="7F7F7F"/>
              </a:buClr>
              <a:buSzPts val="2400"/>
              <a:buFont typeface="Arial"/>
              <a:buChar char="​"/>
              <a:defRPr sz="2400" b="0" i="0" u="none" strike="noStrike" cap="none">
                <a:solidFill>
                  <a:schemeClr val="accent2"/>
                </a:solidFill>
                <a:latin typeface="Arial"/>
                <a:ea typeface="Arial"/>
                <a:cs typeface="Arial"/>
                <a:sym typeface="Arial"/>
              </a:defRPr>
            </a:lvl1pPr>
            <a:lvl2pPr marL="914400" marR="0" lvl="1" indent="-349250" algn="l" rtl="0">
              <a:spcBef>
                <a:spcPts val="300"/>
              </a:spcBef>
              <a:spcAft>
                <a:spcPts val="0"/>
              </a:spcAft>
              <a:buClr>
                <a:schemeClr val="accent2"/>
              </a:buClr>
              <a:buSzPts val="1900"/>
              <a:buFont typeface="Arial"/>
              <a:buChar char="•"/>
              <a:defRPr sz="1900" b="0" i="0" u="none" strike="noStrike" cap="none">
                <a:solidFill>
                  <a:schemeClr val="accent2"/>
                </a:solidFill>
                <a:latin typeface="Arial"/>
                <a:ea typeface="Arial"/>
                <a:cs typeface="Arial"/>
                <a:sym typeface="Arial"/>
              </a:defRPr>
            </a:lvl2pPr>
            <a:lvl3pPr marL="1371600" marR="0" lvl="2" indent="-330200" algn="l" rtl="0">
              <a:spcBef>
                <a:spcPts val="7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3850" algn="l" rtl="0">
              <a:spcBef>
                <a:spcPts val="700"/>
              </a:spcBef>
              <a:spcAft>
                <a:spcPts val="0"/>
              </a:spcAft>
              <a:buClr>
                <a:schemeClr val="accent2"/>
              </a:buClr>
              <a:buSzPts val="1500"/>
              <a:buFont typeface="Arial"/>
              <a:buChar char="•"/>
              <a:defRPr sz="1500" b="1" i="0" u="none" strike="noStrike" cap="none">
                <a:solidFill>
                  <a:schemeClr val="accent2"/>
                </a:solidFill>
                <a:latin typeface="Arial"/>
                <a:ea typeface="Arial"/>
                <a:cs typeface="Arial"/>
                <a:sym typeface="Arial"/>
              </a:defRPr>
            </a:lvl4pPr>
            <a:lvl5pPr marL="2286000" marR="0" lvl="4" indent="-228600" algn="l" rtl="0">
              <a:spcBef>
                <a:spcPts val="700"/>
              </a:spcBef>
              <a:spcAft>
                <a:spcPts val="0"/>
              </a:spcAft>
              <a:buSzPts val="1900"/>
              <a:buNone/>
              <a:defRPr sz="2000" b="0" i="0" u="none" strike="noStrike" cap="none">
                <a:solidFill>
                  <a:srgbClr val="5C656A"/>
                </a:solidFill>
                <a:latin typeface="Arial"/>
                <a:ea typeface="Arial"/>
                <a:cs typeface="Arial"/>
                <a:sym typeface="Arial"/>
              </a:defRPr>
            </a:lvl5pPr>
            <a:lvl6pPr marL="2743200" marR="0" lvl="5" indent="-355600" algn="l" rtl="0">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1" name="Google Shape;721;p92"/>
          <p:cNvSpPr txBox="1">
            <a:spLocks noGrp="1"/>
          </p:cNvSpPr>
          <p:nvPr>
            <p:ph type="ftr" idx="11"/>
          </p:nvPr>
        </p:nvSpPr>
        <p:spPr>
          <a:xfrm>
            <a:off x="577851" y="6542542"/>
            <a:ext cx="10586700" cy="181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500"/>
              <a:buNone/>
              <a:defRPr sz="1200">
                <a:solidFill>
                  <a:schemeClr val="accent2"/>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E - Basic 2 Column 1">
  <p:cSld name="2-column">
    <p:spTree>
      <p:nvGrpSpPr>
        <p:cNvPr id="1" name="Shape 722"/>
        <p:cNvGrpSpPr/>
        <p:nvPr/>
      </p:nvGrpSpPr>
      <p:grpSpPr>
        <a:xfrm>
          <a:off x="0" y="0"/>
          <a:ext cx="0" cy="0"/>
          <a:chOff x="0" y="0"/>
          <a:chExt cx="0" cy="0"/>
        </a:xfrm>
      </p:grpSpPr>
      <p:sp>
        <p:nvSpPr>
          <p:cNvPr id="723" name="Google Shape;723;p93"/>
          <p:cNvSpPr txBox="1">
            <a:spLocks noGrp="1"/>
          </p:cNvSpPr>
          <p:nvPr>
            <p:ph type="body" idx="1"/>
          </p:nvPr>
        </p:nvSpPr>
        <p:spPr>
          <a:xfrm>
            <a:off x="47922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300"/>
              <a:buFont typeface="Arial"/>
              <a:buNone/>
              <a:defRPr sz="2300">
                <a:solidFill>
                  <a:schemeClr val="accent2"/>
                </a:solidFill>
              </a:defRPr>
            </a:lvl1pPr>
            <a:lvl2pPr marL="914400" lvl="1" indent="-228600" rtl="0">
              <a:spcBef>
                <a:spcPts val="0"/>
              </a:spcBef>
              <a:spcAft>
                <a:spcPts val="0"/>
              </a:spcAft>
              <a:buClr>
                <a:schemeClr val="accent2"/>
              </a:buClr>
              <a:buSzPts val="1900"/>
              <a:buNone/>
              <a:defRPr sz="1900">
                <a:solidFill>
                  <a:schemeClr val="accent2"/>
                </a:solidFill>
                <a:latin typeface="Arial"/>
                <a:ea typeface="Arial"/>
                <a:cs typeface="Arial"/>
                <a:sym typeface="Arial"/>
              </a:defRPr>
            </a:lvl2pPr>
            <a:lvl3pPr marL="1371600" lvl="2" indent="-228600" rtl="0">
              <a:spcBef>
                <a:spcPts val="0"/>
              </a:spcBef>
              <a:spcAft>
                <a:spcPts val="0"/>
              </a:spcAft>
              <a:buClr>
                <a:schemeClr val="accent2"/>
              </a:buClr>
              <a:buSzPts val="1600"/>
              <a:buNone/>
              <a:defRPr sz="1600">
                <a:solidFill>
                  <a:schemeClr val="accent2"/>
                </a:solidFill>
                <a:latin typeface="Arial"/>
                <a:ea typeface="Arial"/>
                <a:cs typeface="Arial"/>
                <a:sym typeface="Arial"/>
              </a:defRPr>
            </a:lvl3pPr>
            <a:lvl4pPr marL="1828800" lvl="3" indent="-228600" rtl="0">
              <a:spcBef>
                <a:spcPts val="0"/>
              </a:spcBef>
              <a:spcAft>
                <a:spcPts val="0"/>
              </a:spcAft>
              <a:buClr>
                <a:schemeClr val="accent2"/>
              </a:buClr>
              <a:buSzPts val="1900"/>
              <a:buNone/>
              <a:defRPr sz="1500">
                <a:solidFill>
                  <a:schemeClr val="accent2"/>
                </a:solidFill>
                <a:latin typeface="Arial"/>
                <a:ea typeface="Arial"/>
                <a:cs typeface="Arial"/>
                <a:sym typeface="Arial"/>
              </a:defRPr>
            </a:lvl4pPr>
            <a:lvl5pPr marL="2286000" lvl="4" indent="-228600" rtl="0">
              <a:spcBef>
                <a:spcPts val="0"/>
              </a:spcBef>
              <a:spcAft>
                <a:spcPts val="0"/>
              </a:spcAft>
              <a:buClr>
                <a:schemeClr val="accent2"/>
              </a:buClr>
              <a:buSzPts val="1900"/>
              <a:buNone/>
              <a:defRPr sz="2100">
                <a:solidFill>
                  <a:schemeClr val="accent2"/>
                </a:solidFill>
                <a:latin typeface="Arial"/>
                <a:ea typeface="Arial"/>
                <a:cs typeface="Arial"/>
                <a:sym typeface="Arial"/>
              </a:defRPr>
            </a:lvl5pPr>
            <a:lvl6pPr marL="2743200" lvl="5" indent="-228600" rtl="0">
              <a:spcBef>
                <a:spcPts val="0"/>
              </a:spcBef>
              <a:spcAft>
                <a:spcPts val="0"/>
              </a:spcAft>
              <a:buClr>
                <a:schemeClr val="accent2"/>
              </a:buClr>
              <a:buSzPts val="1900"/>
              <a:buNone/>
              <a:defRPr sz="2000">
                <a:solidFill>
                  <a:schemeClr val="accent2"/>
                </a:solidFill>
              </a:defRPr>
            </a:lvl6pPr>
            <a:lvl7pPr marL="3200400" lvl="6" indent="-228600" rtl="0">
              <a:spcBef>
                <a:spcPts val="0"/>
              </a:spcBef>
              <a:spcAft>
                <a:spcPts val="0"/>
              </a:spcAft>
              <a:buClr>
                <a:schemeClr val="accent2"/>
              </a:buClr>
              <a:buSzPts val="1900"/>
              <a:buNone/>
              <a:defRPr sz="2000">
                <a:solidFill>
                  <a:schemeClr val="accent2"/>
                </a:solidFill>
              </a:defRPr>
            </a:lvl7pPr>
            <a:lvl8pPr marL="3657600" lvl="7" indent="-228600" rtl="0">
              <a:spcBef>
                <a:spcPts val="0"/>
              </a:spcBef>
              <a:spcAft>
                <a:spcPts val="0"/>
              </a:spcAft>
              <a:buClr>
                <a:schemeClr val="accent2"/>
              </a:buClr>
              <a:buSzPts val="1900"/>
              <a:buNone/>
              <a:defRPr sz="2000">
                <a:solidFill>
                  <a:schemeClr val="accent2"/>
                </a:solidFill>
              </a:defRPr>
            </a:lvl8pPr>
            <a:lvl9pPr marL="4114800" lvl="8" indent="-228600" rtl="0">
              <a:spcBef>
                <a:spcPts val="0"/>
              </a:spcBef>
              <a:spcAft>
                <a:spcPts val="0"/>
              </a:spcAft>
              <a:buClr>
                <a:schemeClr val="accent2"/>
              </a:buClr>
              <a:buSzPts val="1900"/>
              <a:buNone/>
              <a:defRPr sz="2000">
                <a:solidFill>
                  <a:schemeClr val="accent2"/>
                </a:solidFill>
              </a:defRPr>
            </a:lvl9pPr>
          </a:lstStyle>
          <a:p>
            <a:endParaRPr/>
          </a:p>
        </p:txBody>
      </p:sp>
      <p:sp>
        <p:nvSpPr>
          <p:cNvPr id="724" name="Google Shape;724;p93"/>
          <p:cNvSpPr txBox="1">
            <a:spLocks noGrp="1"/>
          </p:cNvSpPr>
          <p:nvPr>
            <p:ph type="title"/>
          </p:nvPr>
        </p:nvSpPr>
        <p:spPr>
          <a:xfrm>
            <a:off x="47922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500"/>
              <a:buNone/>
              <a:defRPr/>
            </a:lvl1pPr>
            <a:lvl2pPr lvl="1" rtl="0">
              <a:spcBef>
                <a:spcPts val="0"/>
              </a:spcBef>
              <a:spcAft>
                <a:spcPts val="0"/>
              </a:spcAft>
              <a:buSzPts val="1500"/>
              <a:buNone/>
              <a:defRPr sz="3200">
                <a:solidFill>
                  <a:schemeClr val="accent1"/>
                </a:solidFill>
              </a:defRPr>
            </a:lvl2pPr>
            <a:lvl3pPr lvl="2" rtl="0">
              <a:spcBef>
                <a:spcPts val="0"/>
              </a:spcBef>
              <a:spcAft>
                <a:spcPts val="0"/>
              </a:spcAft>
              <a:buSzPts val="1500"/>
              <a:buNone/>
              <a:defRPr sz="3200">
                <a:solidFill>
                  <a:schemeClr val="accent1"/>
                </a:solidFill>
              </a:defRPr>
            </a:lvl3pPr>
            <a:lvl4pPr lvl="3" rtl="0">
              <a:spcBef>
                <a:spcPts val="0"/>
              </a:spcBef>
              <a:spcAft>
                <a:spcPts val="0"/>
              </a:spcAft>
              <a:buSzPts val="1500"/>
              <a:buNone/>
              <a:defRPr sz="3200">
                <a:solidFill>
                  <a:schemeClr val="accent1"/>
                </a:solidFill>
              </a:defRPr>
            </a:lvl4pPr>
            <a:lvl5pPr lvl="4" rtl="0">
              <a:spcBef>
                <a:spcPts val="0"/>
              </a:spcBef>
              <a:spcAft>
                <a:spcPts val="0"/>
              </a:spcAft>
              <a:buSzPts val="1500"/>
              <a:buNone/>
              <a:defRPr sz="3200">
                <a:solidFill>
                  <a:schemeClr val="accent1"/>
                </a:solidFill>
              </a:defRPr>
            </a:lvl5pPr>
            <a:lvl6pPr lvl="5" rtl="0">
              <a:spcBef>
                <a:spcPts val="0"/>
              </a:spcBef>
              <a:spcAft>
                <a:spcPts val="0"/>
              </a:spcAft>
              <a:buSzPts val="1500"/>
              <a:buNone/>
              <a:defRPr sz="3200">
                <a:solidFill>
                  <a:schemeClr val="accent1"/>
                </a:solidFill>
              </a:defRPr>
            </a:lvl6pPr>
            <a:lvl7pPr lvl="6" rtl="0">
              <a:spcBef>
                <a:spcPts val="0"/>
              </a:spcBef>
              <a:spcAft>
                <a:spcPts val="0"/>
              </a:spcAft>
              <a:buSzPts val="1500"/>
              <a:buNone/>
              <a:defRPr sz="3200">
                <a:solidFill>
                  <a:schemeClr val="accent1"/>
                </a:solidFill>
              </a:defRPr>
            </a:lvl7pPr>
            <a:lvl8pPr lvl="7" rtl="0">
              <a:spcBef>
                <a:spcPts val="0"/>
              </a:spcBef>
              <a:spcAft>
                <a:spcPts val="0"/>
              </a:spcAft>
              <a:buSzPts val="1500"/>
              <a:buNone/>
              <a:defRPr sz="3200">
                <a:solidFill>
                  <a:schemeClr val="accent1"/>
                </a:solidFill>
              </a:defRPr>
            </a:lvl8pPr>
            <a:lvl9pPr lvl="8" rtl="0">
              <a:spcBef>
                <a:spcPts val="0"/>
              </a:spcBef>
              <a:spcAft>
                <a:spcPts val="0"/>
              </a:spcAft>
              <a:buSzPts val="1500"/>
              <a:buNone/>
              <a:defRPr sz="3200">
                <a:solidFill>
                  <a:schemeClr val="accent1"/>
                </a:solidFill>
              </a:defRPr>
            </a:lvl9pPr>
          </a:lstStyle>
          <a:p>
            <a:endParaRPr/>
          </a:p>
        </p:txBody>
      </p:sp>
      <p:sp>
        <p:nvSpPr>
          <p:cNvPr id="725" name="Google Shape;725;p93"/>
          <p:cNvSpPr txBox="1">
            <a:spLocks noGrp="1"/>
          </p:cNvSpPr>
          <p:nvPr>
            <p:ph type="body" idx="2"/>
          </p:nvPr>
        </p:nvSpPr>
        <p:spPr>
          <a:xfrm>
            <a:off x="479220"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100"/>
              </a:spcBef>
              <a:spcAft>
                <a:spcPts val="0"/>
              </a:spcAft>
              <a:buClr>
                <a:srgbClr val="5B5B5B"/>
              </a:buClr>
              <a:buSzPts val="2000"/>
              <a:buNone/>
              <a:defRPr sz="2000">
                <a:solidFill>
                  <a:srgbClr val="5B5B5B"/>
                </a:solidFill>
              </a:defRPr>
            </a:lvl1pPr>
            <a:lvl2pPr marL="914400" lvl="1" indent="-228600" rtl="0">
              <a:lnSpc>
                <a:spcPct val="100000"/>
              </a:lnSpc>
              <a:spcBef>
                <a:spcPts val="300"/>
              </a:spcBef>
              <a:spcAft>
                <a:spcPts val="0"/>
              </a:spcAft>
              <a:buSzPts val="1900"/>
              <a:buNone/>
              <a:defRPr/>
            </a:lvl2pPr>
            <a:lvl3pPr marL="1371600" lvl="2" indent="-228600" rtl="0">
              <a:lnSpc>
                <a:spcPct val="100000"/>
              </a:lnSpc>
              <a:spcBef>
                <a:spcPts val="0"/>
              </a:spcBef>
              <a:spcAft>
                <a:spcPts val="0"/>
              </a:spcAft>
              <a:buSzPts val="1600"/>
              <a:buNone/>
              <a:defRPr/>
            </a:lvl3pPr>
            <a:lvl4pPr marL="1828800" lvl="3" indent="-228600" rtl="0">
              <a:lnSpc>
                <a:spcPct val="100000"/>
              </a:lnSpc>
              <a:spcBef>
                <a:spcPts val="0"/>
              </a:spcBef>
              <a:spcAft>
                <a:spcPts val="0"/>
              </a:spcAft>
              <a:buSzPts val="1900"/>
              <a:buNone/>
              <a:defRPr/>
            </a:lvl4pPr>
            <a:lvl5pPr marL="2286000" lvl="4" indent="-228600" rtl="0">
              <a:lnSpc>
                <a:spcPct val="100000"/>
              </a:lnSpc>
              <a:spcBef>
                <a:spcPts val="0"/>
              </a:spcBef>
              <a:spcAft>
                <a:spcPts val="0"/>
              </a:spcAft>
              <a:buClr>
                <a:schemeClr val="accent2"/>
              </a:buClr>
              <a:buSzPts val="1900"/>
              <a:buNone/>
              <a:defRPr>
                <a:solidFill>
                  <a:schemeClr val="accent2"/>
                </a:solidFill>
              </a:defRPr>
            </a:lvl5pPr>
            <a:lvl6pPr marL="2743200" lvl="5" indent="-228600" rtl="0">
              <a:spcBef>
                <a:spcPts val="0"/>
              </a:spcBef>
              <a:spcAft>
                <a:spcPts val="0"/>
              </a:spcAft>
              <a:buClr>
                <a:schemeClr val="accent2"/>
              </a:buClr>
              <a:buSzPts val="1900"/>
              <a:buNone/>
              <a:defRPr sz="2000">
                <a:solidFill>
                  <a:schemeClr val="accent2"/>
                </a:solidFill>
              </a:defRPr>
            </a:lvl6pPr>
            <a:lvl7pPr marL="3200400" lvl="6" indent="-228600" rtl="0">
              <a:spcBef>
                <a:spcPts val="0"/>
              </a:spcBef>
              <a:spcAft>
                <a:spcPts val="0"/>
              </a:spcAft>
              <a:buClr>
                <a:schemeClr val="accent2"/>
              </a:buClr>
              <a:buSzPts val="1900"/>
              <a:buNone/>
              <a:defRPr sz="2000">
                <a:solidFill>
                  <a:schemeClr val="accent2"/>
                </a:solidFill>
              </a:defRPr>
            </a:lvl7pPr>
            <a:lvl8pPr marL="3657600" lvl="7" indent="-228600" rtl="0">
              <a:spcBef>
                <a:spcPts val="0"/>
              </a:spcBef>
              <a:spcAft>
                <a:spcPts val="0"/>
              </a:spcAft>
              <a:buClr>
                <a:schemeClr val="accent2"/>
              </a:buClr>
              <a:buSzPts val="1900"/>
              <a:buNone/>
              <a:defRPr sz="2000">
                <a:solidFill>
                  <a:schemeClr val="accent2"/>
                </a:solidFill>
              </a:defRPr>
            </a:lvl8pPr>
            <a:lvl9pPr marL="4114800" lvl="8" indent="-228600" rtl="0">
              <a:spcBef>
                <a:spcPts val="0"/>
              </a:spcBef>
              <a:spcAft>
                <a:spcPts val="0"/>
              </a:spcAft>
              <a:buClr>
                <a:schemeClr val="accent2"/>
              </a:buClr>
              <a:buSzPts val="1900"/>
              <a:buNone/>
              <a:defRPr sz="2000">
                <a:solidFill>
                  <a:schemeClr val="accent2"/>
                </a:solidFill>
              </a:defRPr>
            </a:lvl9pPr>
          </a:lstStyle>
          <a:p>
            <a:endParaRPr/>
          </a:p>
        </p:txBody>
      </p:sp>
      <p:sp>
        <p:nvSpPr>
          <p:cNvPr id="726" name="Google Shape;726;p93"/>
          <p:cNvSpPr txBox="1">
            <a:spLocks noGrp="1"/>
          </p:cNvSpPr>
          <p:nvPr>
            <p:ph type="body" idx="3"/>
          </p:nvPr>
        </p:nvSpPr>
        <p:spPr>
          <a:xfrm>
            <a:off x="6221652"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100"/>
              </a:spcBef>
              <a:spcAft>
                <a:spcPts val="0"/>
              </a:spcAft>
              <a:buClr>
                <a:srgbClr val="5B5B5B"/>
              </a:buClr>
              <a:buSzPts val="2000"/>
              <a:buNone/>
              <a:defRPr sz="2000">
                <a:solidFill>
                  <a:srgbClr val="5B5B5B"/>
                </a:solidFill>
              </a:defRPr>
            </a:lvl1pPr>
            <a:lvl2pPr marL="914400" lvl="1" indent="-228600" rtl="0">
              <a:lnSpc>
                <a:spcPct val="100000"/>
              </a:lnSpc>
              <a:spcBef>
                <a:spcPts val="300"/>
              </a:spcBef>
              <a:spcAft>
                <a:spcPts val="0"/>
              </a:spcAft>
              <a:buSzPts val="1900"/>
              <a:buNone/>
              <a:defRPr/>
            </a:lvl2pPr>
            <a:lvl3pPr marL="1371600" lvl="2" indent="-228600" rtl="0">
              <a:lnSpc>
                <a:spcPct val="100000"/>
              </a:lnSpc>
              <a:spcBef>
                <a:spcPts val="0"/>
              </a:spcBef>
              <a:spcAft>
                <a:spcPts val="0"/>
              </a:spcAft>
              <a:buSzPts val="1600"/>
              <a:buNone/>
              <a:defRPr/>
            </a:lvl3pPr>
            <a:lvl4pPr marL="1828800" lvl="3" indent="-228600" rtl="0">
              <a:lnSpc>
                <a:spcPct val="100000"/>
              </a:lnSpc>
              <a:spcBef>
                <a:spcPts val="0"/>
              </a:spcBef>
              <a:spcAft>
                <a:spcPts val="0"/>
              </a:spcAft>
              <a:buSzPts val="1900"/>
              <a:buNone/>
              <a:defRPr/>
            </a:lvl4pPr>
            <a:lvl5pPr marL="2286000" lvl="4" indent="-228600" rtl="0">
              <a:lnSpc>
                <a:spcPct val="100000"/>
              </a:lnSpc>
              <a:spcBef>
                <a:spcPts val="0"/>
              </a:spcBef>
              <a:spcAft>
                <a:spcPts val="0"/>
              </a:spcAft>
              <a:buClr>
                <a:schemeClr val="accent2"/>
              </a:buClr>
              <a:buSzPts val="1900"/>
              <a:buNone/>
              <a:defRPr>
                <a:solidFill>
                  <a:schemeClr val="accent2"/>
                </a:solidFill>
              </a:defRPr>
            </a:lvl5pPr>
            <a:lvl6pPr marL="2743200" lvl="5" indent="-228600" rtl="0">
              <a:spcBef>
                <a:spcPts val="0"/>
              </a:spcBef>
              <a:spcAft>
                <a:spcPts val="0"/>
              </a:spcAft>
              <a:buClr>
                <a:schemeClr val="accent2"/>
              </a:buClr>
              <a:buSzPts val="1900"/>
              <a:buNone/>
              <a:defRPr sz="2000">
                <a:solidFill>
                  <a:schemeClr val="accent2"/>
                </a:solidFill>
              </a:defRPr>
            </a:lvl6pPr>
            <a:lvl7pPr marL="3200400" lvl="6" indent="-228600" rtl="0">
              <a:spcBef>
                <a:spcPts val="0"/>
              </a:spcBef>
              <a:spcAft>
                <a:spcPts val="0"/>
              </a:spcAft>
              <a:buClr>
                <a:schemeClr val="accent2"/>
              </a:buClr>
              <a:buSzPts val="1900"/>
              <a:buNone/>
              <a:defRPr sz="2000">
                <a:solidFill>
                  <a:schemeClr val="accent2"/>
                </a:solidFill>
              </a:defRPr>
            </a:lvl7pPr>
            <a:lvl8pPr marL="3657600" lvl="7" indent="-228600" rtl="0">
              <a:spcBef>
                <a:spcPts val="0"/>
              </a:spcBef>
              <a:spcAft>
                <a:spcPts val="0"/>
              </a:spcAft>
              <a:buClr>
                <a:schemeClr val="accent2"/>
              </a:buClr>
              <a:buSzPts val="1900"/>
              <a:buNone/>
              <a:defRPr sz="2000">
                <a:solidFill>
                  <a:schemeClr val="accent2"/>
                </a:solidFill>
              </a:defRPr>
            </a:lvl8pPr>
            <a:lvl9pPr marL="4114800" lvl="8" indent="-228600" rtl="0">
              <a:spcBef>
                <a:spcPts val="0"/>
              </a:spcBef>
              <a:spcAft>
                <a:spcPts val="0"/>
              </a:spcAft>
              <a:buClr>
                <a:schemeClr val="accent2"/>
              </a:buClr>
              <a:buSzPts val="1900"/>
              <a:buNone/>
              <a:defRPr sz="2000">
                <a:solidFill>
                  <a:schemeClr val="accent2"/>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1_Low Plains - Footer">
  <p:cSld name="1_Low Plains - Footer">
    <p:spTree>
      <p:nvGrpSpPr>
        <p:cNvPr id="1" name="Shape 735"/>
        <p:cNvGrpSpPr/>
        <p:nvPr/>
      </p:nvGrpSpPr>
      <p:grpSpPr>
        <a:xfrm>
          <a:off x="0" y="0"/>
          <a:ext cx="0" cy="0"/>
          <a:chOff x="0" y="0"/>
          <a:chExt cx="0" cy="0"/>
        </a:xfrm>
      </p:grpSpPr>
      <p:pic>
        <p:nvPicPr>
          <p:cNvPr id="736" name="Google Shape;736;p95"/>
          <p:cNvPicPr preferRelativeResize="0"/>
          <p:nvPr/>
        </p:nvPicPr>
        <p:blipFill rotWithShape="1">
          <a:blip r:embed="rId2">
            <a:alphaModFix/>
          </a:blip>
          <a:srcRect b="8027"/>
          <a:stretch/>
        </p:blipFill>
        <p:spPr>
          <a:xfrm>
            <a:off x="4" y="565459"/>
            <a:ext cx="12188816" cy="6292541"/>
          </a:xfrm>
          <a:prstGeom prst="rect">
            <a:avLst/>
          </a:prstGeom>
          <a:noFill/>
          <a:ln>
            <a:noFill/>
          </a:ln>
        </p:spPr>
      </p:pic>
      <p:sp>
        <p:nvSpPr>
          <p:cNvPr id="737" name="Google Shape;737;p95"/>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dk2"/>
                </a:solidFill>
              </a:defRPr>
            </a:lvl2pPr>
            <a:lvl3pPr marL="1371600" lvl="2" indent="-330200" algn="l">
              <a:lnSpc>
                <a:spcPct val="100000"/>
              </a:lnSpc>
              <a:spcBef>
                <a:spcPts val="600"/>
              </a:spcBef>
              <a:spcAft>
                <a:spcPts val="0"/>
              </a:spcAft>
              <a:buSzPts val="1600"/>
              <a:buChar char="•"/>
              <a:defRPr>
                <a:solidFill>
                  <a:schemeClr val="dk2"/>
                </a:solidFill>
              </a:defRPr>
            </a:lvl3pPr>
            <a:lvl4pPr marL="1828800" lvl="3" indent="-317500" algn="l">
              <a:lnSpc>
                <a:spcPct val="100000"/>
              </a:lnSpc>
              <a:spcBef>
                <a:spcPts val="600"/>
              </a:spcBef>
              <a:spcAft>
                <a:spcPts val="0"/>
              </a:spcAft>
              <a:buSzPts val="1400"/>
              <a:buChar char="•"/>
              <a:defRPr>
                <a:solidFill>
                  <a:schemeClr val="dk2"/>
                </a:solidFill>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38" name="Google Shape;738;p95"/>
          <p:cNvSpPr txBox="1">
            <a:spLocks noGrp="1"/>
          </p:cNvSpPr>
          <p:nvPr>
            <p:ph type="body" idx="2"/>
          </p:nvPr>
        </p:nvSpPr>
        <p:spPr>
          <a:xfrm>
            <a:off x="571500" y="1097179"/>
            <a:ext cx="11046985"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55600" algn="l">
              <a:lnSpc>
                <a:spcPct val="100000"/>
              </a:lnSpc>
              <a:spcBef>
                <a:spcPts val="6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39" name="Google Shape;739;p95"/>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0" name="Google Shape;740;p95"/>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pic>
        <p:nvPicPr>
          <p:cNvPr id="741" name="Google Shape;741;p95"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pic>
        <p:nvPicPr>
          <p:cNvPr id="742" name="Google Shape;742;p95" descr="3-Trees-2.png"/>
          <p:cNvPicPr preferRelativeResize="0"/>
          <p:nvPr/>
        </p:nvPicPr>
        <p:blipFill rotWithShape="1">
          <a:blip r:embed="rId4">
            <a:alphaModFix/>
          </a:blip>
          <a:srcRect l="1" t="1395" r="41303" b="1394"/>
          <a:stretch/>
        </p:blipFill>
        <p:spPr>
          <a:xfrm>
            <a:off x="11782934" y="5909192"/>
            <a:ext cx="398290" cy="1091125"/>
          </a:xfrm>
          <a:prstGeom prst="rect">
            <a:avLst/>
          </a:prstGeom>
          <a:noFill/>
          <a:ln>
            <a:noFill/>
          </a:ln>
        </p:spPr>
      </p:pic>
      <p:pic>
        <p:nvPicPr>
          <p:cNvPr id="743" name="Google Shape;743;p95" descr="Golden-Tree.png"/>
          <p:cNvPicPr preferRelativeResize="0"/>
          <p:nvPr/>
        </p:nvPicPr>
        <p:blipFill rotWithShape="1">
          <a:blip r:embed="rId5">
            <a:alphaModFix/>
          </a:blip>
          <a:srcRect l="31382" t="1178" b="1178"/>
          <a:stretch/>
        </p:blipFill>
        <p:spPr>
          <a:xfrm>
            <a:off x="4" y="5864330"/>
            <a:ext cx="403408" cy="945349"/>
          </a:xfrm>
          <a:prstGeom prst="rect">
            <a:avLst/>
          </a:prstGeom>
          <a:noFill/>
          <a:ln>
            <a:noFill/>
          </a:ln>
        </p:spPr>
      </p:pic>
      <p:pic>
        <p:nvPicPr>
          <p:cNvPr id="744" name="Google Shape;744;p95" descr="Drk Green Tree.png"/>
          <p:cNvPicPr preferRelativeResize="0"/>
          <p:nvPr/>
        </p:nvPicPr>
        <p:blipFill rotWithShape="1">
          <a:blip r:embed="rId6">
            <a:alphaModFix/>
          </a:blip>
          <a:srcRect/>
          <a:stretch/>
        </p:blipFill>
        <p:spPr>
          <a:xfrm>
            <a:off x="255650" y="5949534"/>
            <a:ext cx="416703" cy="745129"/>
          </a:xfrm>
          <a:prstGeom prst="rect">
            <a:avLst/>
          </a:prstGeom>
          <a:noFill/>
          <a:ln>
            <a:noFill/>
          </a:ln>
        </p:spPr>
      </p:pic>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Slide_ A">
  <p:cSld name="Title Slide_ A">
    <p:bg>
      <p:bgPr>
        <a:solidFill>
          <a:srgbClr val="178BD1"/>
        </a:solidFill>
        <a:effectLst/>
      </p:bgPr>
    </p:bg>
    <p:spTree>
      <p:nvGrpSpPr>
        <p:cNvPr id="1" name="Shape 745"/>
        <p:cNvGrpSpPr/>
        <p:nvPr/>
      </p:nvGrpSpPr>
      <p:grpSpPr>
        <a:xfrm>
          <a:off x="0" y="0"/>
          <a:ext cx="0" cy="0"/>
          <a:chOff x="0" y="0"/>
          <a:chExt cx="0" cy="0"/>
        </a:xfrm>
      </p:grpSpPr>
      <p:pic>
        <p:nvPicPr>
          <p:cNvPr id="746" name="Google Shape;746;p96"/>
          <p:cNvPicPr preferRelativeResize="0"/>
          <p:nvPr/>
        </p:nvPicPr>
        <p:blipFill rotWithShape="1">
          <a:blip r:embed="rId2">
            <a:alphaModFix/>
          </a:blip>
          <a:srcRect/>
          <a:stretch/>
        </p:blipFill>
        <p:spPr>
          <a:xfrm>
            <a:off x="1" y="1"/>
            <a:ext cx="12188825" cy="6856214"/>
          </a:xfrm>
          <a:prstGeom prst="rect">
            <a:avLst/>
          </a:prstGeom>
          <a:noFill/>
          <a:ln>
            <a:noFill/>
          </a:ln>
        </p:spPr>
      </p:pic>
      <p:sp>
        <p:nvSpPr>
          <p:cNvPr id="747" name="Google Shape;747;p96"/>
          <p:cNvSpPr txBox="1">
            <a:spLocks noGrp="1"/>
          </p:cNvSpPr>
          <p:nvPr>
            <p:ph type="ctrTitle"/>
          </p:nvPr>
        </p:nvSpPr>
        <p:spPr>
          <a:xfrm>
            <a:off x="2098833" y="2590618"/>
            <a:ext cx="5184284"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2800"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8" name="Google Shape;748;p96"/>
          <p:cNvSpPr txBox="1">
            <a:spLocks noGrp="1"/>
          </p:cNvSpPr>
          <p:nvPr>
            <p:ph type="subTitle" idx="1"/>
          </p:nvPr>
        </p:nvSpPr>
        <p:spPr>
          <a:xfrm>
            <a:off x="2098833" y="3889066"/>
            <a:ext cx="7695970" cy="476932"/>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000"/>
              <a:buNone/>
              <a:defRPr sz="2000" b="0" i="0">
                <a:solidFill>
                  <a:schemeClr val="lt1"/>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749" name="Google Shape;749;p96"/>
          <p:cNvSpPr txBox="1">
            <a:spLocks noGrp="1"/>
          </p:cNvSpPr>
          <p:nvPr>
            <p:ph type="body" idx="2"/>
          </p:nvPr>
        </p:nvSpPr>
        <p:spPr>
          <a:xfrm>
            <a:off x="2098833" y="4862586"/>
            <a:ext cx="7695972" cy="2850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Font typeface="Arial"/>
              <a:buNone/>
              <a:defRPr sz="1400" b="0" i="0">
                <a:solidFill>
                  <a:schemeClr val="lt1"/>
                </a:solidFill>
                <a:latin typeface="Arial"/>
                <a:ea typeface="Arial"/>
                <a:cs typeface="Arial"/>
                <a:sym typeface="Arial"/>
              </a:defRPr>
            </a:lvl1pPr>
            <a:lvl2pPr marL="914400" lvl="1" indent="-228600" algn="l">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0" name="Google Shape;750;p96"/>
          <p:cNvSpPr txBox="1">
            <a:spLocks noGrp="1"/>
          </p:cNvSpPr>
          <p:nvPr>
            <p:ph type="body" idx="3"/>
          </p:nvPr>
        </p:nvSpPr>
        <p:spPr>
          <a:xfrm>
            <a:off x="2098833" y="4627557"/>
            <a:ext cx="7695970" cy="247406"/>
          </a:xfrm>
          <a:prstGeom prst="rect">
            <a:avLst/>
          </a:prstGeom>
          <a:noFill/>
          <a:ln>
            <a:noFill/>
          </a:ln>
        </p:spPr>
        <p:txBody>
          <a:bodyPr spcFirstLastPara="1" wrap="square" lIns="0" tIns="0" rIns="0" bIns="0" anchor="t" anchorCtr="0">
            <a:noAutofit/>
          </a:bodyPr>
          <a:lstStyle>
            <a:lvl1pPr marL="457200" lvl="0" indent="-228600" algn="l">
              <a:lnSpc>
                <a:spcPct val="95000"/>
              </a:lnSpc>
              <a:spcBef>
                <a:spcPts val="0"/>
              </a:spcBef>
              <a:spcAft>
                <a:spcPts val="0"/>
              </a:spcAft>
              <a:buSzPts val="1400"/>
              <a:buFont typeface="Arial"/>
              <a:buNone/>
              <a:defRPr sz="1400" b="0">
                <a:solidFill>
                  <a:schemeClr val="lt1"/>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51" name="Google Shape;751;p96"/>
          <p:cNvPicPr preferRelativeResize="0"/>
          <p:nvPr/>
        </p:nvPicPr>
        <p:blipFill rotWithShape="1">
          <a:blip r:embed="rId3">
            <a:alphaModFix/>
          </a:blip>
          <a:srcRect/>
          <a:stretch/>
        </p:blipFill>
        <p:spPr>
          <a:xfrm>
            <a:off x="5669493" y="4623278"/>
            <a:ext cx="2492871" cy="2135569"/>
          </a:xfrm>
          <a:prstGeom prst="rect">
            <a:avLst/>
          </a:prstGeom>
          <a:noFill/>
          <a:ln>
            <a:noFill/>
          </a:ln>
        </p:spPr>
      </p:pic>
      <p:pic>
        <p:nvPicPr>
          <p:cNvPr id="752" name="Google Shape;752;p96" descr="pasted-image.pdf"/>
          <p:cNvPicPr preferRelativeResize="0"/>
          <p:nvPr/>
        </p:nvPicPr>
        <p:blipFill rotWithShape="1">
          <a:blip r:embed="rId4">
            <a:alphaModFix/>
          </a:blip>
          <a:srcRect/>
          <a:stretch/>
        </p:blipFill>
        <p:spPr>
          <a:xfrm>
            <a:off x="2042930" y="2453379"/>
            <a:ext cx="628455" cy="439884"/>
          </a:xfrm>
          <a:prstGeom prst="rect">
            <a:avLst/>
          </a:prstGeom>
          <a:noFill/>
          <a:ln>
            <a:noFill/>
          </a:ln>
        </p:spPr>
      </p:pic>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753"/>
        <p:cNvGrpSpPr/>
        <p:nvPr/>
      </p:nvGrpSpPr>
      <p:grpSpPr>
        <a:xfrm>
          <a:off x="0" y="0"/>
          <a:ext cx="0" cy="0"/>
          <a:chOff x="0" y="0"/>
          <a:chExt cx="0" cy="0"/>
        </a:xfrm>
      </p:grpSpPr>
      <p:sp>
        <p:nvSpPr>
          <p:cNvPr id="754" name="Google Shape;754;p97"/>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solidFill>
                  <a:schemeClr val="accent2"/>
                </a:solidFill>
              </a:defRPr>
            </a:lvl1pPr>
            <a:lvl2pPr marL="914400" lvl="1" indent="-342900" algn="l">
              <a:lnSpc>
                <a:spcPct val="100000"/>
              </a:lnSpc>
              <a:spcBef>
                <a:spcPts val="3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17500" algn="l">
              <a:lnSpc>
                <a:spcPct val="100000"/>
              </a:lnSpc>
              <a:spcBef>
                <a:spcPts val="600"/>
              </a:spcBef>
              <a:spcAft>
                <a:spcPts val="0"/>
              </a:spcAft>
              <a:buSzPts val="14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5" name="Google Shape;755;p97"/>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6" name="Google Shape;756;p97"/>
          <p:cNvSpPr txBox="1">
            <a:spLocks noGrp="1"/>
          </p:cNvSpPr>
          <p:nvPr>
            <p:ph type="body" idx="2"/>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chemeClr val="accent2"/>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7" name="Google Shape;757;p97"/>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Low Plains - Footer">
  <p:cSld name="Low Plains - Footer">
    <p:spTree>
      <p:nvGrpSpPr>
        <p:cNvPr id="1" name="Shape 758"/>
        <p:cNvGrpSpPr/>
        <p:nvPr/>
      </p:nvGrpSpPr>
      <p:grpSpPr>
        <a:xfrm>
          <a:off x="0" y="0"/>
          <a:ext cx="0" cy="0"/>
          <a:chOff x="0" y="0"/>
          <a:chExt cx="0" cy="0"/>
        </a:xfrm>
      </p:grpSpPr>
      <p:pic>
        <p:nvPicPr>
          <p:cNvPr id="759" name="Google Shape;759;p98"/>
          <p:cNvPicPr preferRelativeResize="0"/>
          <p:nvPr/>
        </p:nvPicPr>
        <p:blipFill rotWithShape="1">
          <a:blip r:embed="rId2">
            <a:alphaModFix/>
          </a:blip>
          <a:srcRect b="8027"/>
          <a:stretch/>
        </p:blipFill>
        <p:spPr>
          <a:xfrm>
            <a:off x="4" y="565459"/>
            <a:ext cx="12188816" cy="6292541"/>
          </a:xfrm>
          <a:prstGeom prst="rect">
            <a:avLst/>
          </a:prstGeom>
          <a:noFill/>
          <a:ln>
            <a:noFill/>
          </a:ln>
        </p:spPr>
      </p:pic>
      <p:sp>
        <p:nvSpPr>
          <p:cNvPr id="760" name="Google Shape;760;p98"/>
          <p:cNvSpPr txBox="1">
            <a:spLocks noGrp="1"/>
          </p:cNvSpPr>
          <p:nvPr>
            <p:ph type="body" idx="1"/>
          </p:nvPr>
        </p:nvSpPr>
        <p:spPr>
          <a:xfrm>
            <a:off x="571500" y="1764284"/>
            <a:ext cx="11045952" cy="228955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1" name="Google Shape;761;p98"/>
          <p:cNvSpPr txBox="1">
            <a:spLocks noGrp="1"/>
          </p:cNvSpPr>
          <p:nvPr>
            <p:ph type="body" idx="2"/>
          </p:nvPr>
        </p:nvSpPr>
        <p:spPr>
          <a:xfrm>
            <a:off x="571500" y="1097179"/>
            <a:ext cx="11046985"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2" name="Google Shape;762;p98"/>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3" name="Google Shape;763;p98"/>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764" name="Google Shape;764;p98" descr="3-Trees-2.png"/>
          <p:cNvPicPr preferRelativeResize="0"/>
          <p:nvPr/>
        </p:nvPicPr>
        <p:blipFill rotWithShape="1">
          <a:blip r:embed="rId3">
            <a:alphaModFix/>
          </a:blip>
          <a:srcRect l="1" t="1395" r="41303" b="1393"/>
          <a:stretch/>
        </p:blipFill>
        <p:spPr>
          <a:xfrm>
            <a:off x="11782934" y="5909192"/>
            <a:ext cx="398290" cy="1091125"/>
          </a:xfrm>
          <a:prstGeom prst="rect">
            <a:avLst/>
          </a:prstGeom>
          <a:noFill/>
          <a:ln>
            <a:noFill/>
          </a:ln>
        </p:spPr>
      </p:pic>
      <p:pic>
        <p:nvPicPr>
          <p:cNvPr id="765" name="Google Shape;765;p98" descr="Golden-Tree.png"/>
          <p:cNvPicPr preferRelativeResize="0"/>
          <p:nvPr/>
        </p:nvPicPr>
        <p:blipFill rotWithShape="1">
          <a:blip r:embed="rId4">
            <a:alphaModFix/>
          </a:blip>
          <a:srcRect l="31382" t="1178" b="1178"/>
          <a:stretch/>
        </p:blipFill>
        <p:spPr>
          <a:xfrm>
            <a:off x="4" y="5864330"/>
            <a:ext cx="403408" cy="945349"/>
          </a:xfrm>
          <a:prstGeom prst="rect">
            <a:avLst/>
          </a:prstGeom>
          <a:noFill/>
          <a:ln>
            <a:noFill/>
          </a:ln>
        </p:spPr>
      </p:pic>
      <p:pic>
        <p:nvPicPr>
          <p:cNvPr id="766" name="Google Shape;766;p98" descr="Drk Green Tree.png"/>
          <p:cNvPicPr preferRelativeResize="0"/>
          <p:nvPr/>
        </p:nvPicPr>
        <p:blipFill rotWithShape="1">
          <a:blip r:embed="rId5">
            <a:alphaModFix/>
          </a:blip>
          <a:srcRect/>
          <a:stretch/>
        </p:blipFill>
        <p:spPr>
          <a:xfrm>
            <a:off x="255650" y="5949534"/>
            <a:ext cx="416703" cy="745129"/>
          </a:xfrm>
          <a:prstGeom prst="rect">
            <a:avLst/>
          </a:prstGeom>
          <a:noFill/>
          <a:ln>
            <a:noFill/>
          </a:ln>
        </p:spPr>
      </p:pic>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00" scaled="0"/>
        </a:gradFill>
        <a:effectLst/>
      </p:bgPr>
    </p:bg>
    <p:spTree>
      <p:nvGrpSpPr>
        <p:cNvPr id="1" name="Shape 767"/>
        <p:cNvGrpSpPr/>
        <p:nvPr/>
      </p:nvGrpSpPr>
      <p:grpSpPr>
        <a:xfrm>
          <a:off x="0" y="0"/>
          <a:ext cx="0" cy="0"/>
          <a:chOff x="0" y="0"/>
          <a:chExt cx="0" cy="0"/>
        </a:xfrm>
      </p:grpSpPr>
      <p:pic>
        <p:nvPicPr>
          <p:cNvPr id="768" name="Google Shape;768;p99"/>
          <p:cNvPicPr preferRelativeResize="0"/>
          <p:nvPr/>
        </p:nvPicPr>
        <p:blipFill rotWithShape="1">
          <a:blip r:embed="rId2">
            <a:alphaModFix/>
          </a:blip>
          <a:srcRect/>
          <a:stretch/>
        </p:blipFill>
        <p:spPr>
          <a:xfrm>
            <a:off x="-13446" y="1840"/>
            <a:ext cx="12208337" cy="6865356"/>
          </a:xfrm>
          <a:prstGeom prst="rect">
            <a:avLst/>
          </a:prstGeom>
          <a:noFill/>
          <a:ln>
            <a:noFill/>
          </a:ln>
        </p:spPr>
      </p:pic>
      <p:grpSp>
        <p:nvGrpSpPr>
          <p:cNvPr id="769" name="Google Shape;769;p99"/>
          <p:cNvGrpSpPr/>
          <p:nvPr/>
        </p:nvGrpSpPr>
        <p:grpSpPr>
          <a:xfrm flipH="1">
            <a:off x="9975465" y="568501"/>
            <a:ext cx="1314127" cy="628288"/>
            <a:chOff x="10411287" y="2695706"/>
            <a:chExt cx="1724221" cy="824355"/>
          </a:xfrm>
        </p:grpSpPr>
        <p:sp>
          <p:nvSpPr>
            <p:cNvPr id="770" name="Google Shape;770;p99"/>
            <p:cNvSpPr/>
            <p:nvPr/>
          </p:nvSpPr>
          <p:spPr>
            <a:xfrm>
              <a:off x="11236572" y="3222619"/>
              <a:ext cx="307644" cy="212898"/>
            </a:xfrm>
            <a:custGeom>
              <a:avLst/>
              <a:gdLst/>
              <a:ahLst/>
              <a:cxnLst/>
              <a:rect l="l" t="t"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Arial"/>
                <a:ea typeface="Arial"/>
                <a:cs typeface="Arial"/>
                <a:sym typeface="Arial"/>
              </a:endParaRPr>
            </a:p>
          </p:txBody>
        </p:sp>
        <p:sp>
          <p:nvSpPr>
            <p:cNvPr id="771" name="Google Shape;771;p99"/>
            <p:cNvSpPr/>
            <p:nvPr/>
          </p:nvSpPr>
          <p:spPr>
            <a:xfrm>
              <a:off x="11769834" y="3286102"/>
              <a:ext cx="365673" cy="233959"/>
            </a:xfrm>
            <a:custGeom>
              <a:avLst/>
              <a:gdLst/>
              <a:ahLst/>
              <a:cxnLst/>
              <a:rect l="l" t="t"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Arial"/>
                <a:ea typeface="Arial"/>
                <a:cs typeface="Arial"/>
                <a:sym typeface="Arial"/>
              </a:endParaRPr>
            </a:p>
          </p:txBody>
        </p:sp>
        <p:sp>
          <p:nvSpPr>
            <p:cNvPr id="772" name="Google Shape;772;p99"/>
            <p:cNvSpPr/>
            <p:nvPr/>
          </p:nvSpPr>
          <p:spPr>
            <a:xfrm>
              <a:off x="10411287" y="2695706"/>
              <a:ext cx="337358" cy="316900"/>
            </a:xfrm>
            <a:custGeom>
              <a:avLst/>
              <a:gdLst/>
              <a:ahLst/>
              <a:cxnLst/>
              <a:rect l="l" t="t"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Clr>
                  <a:schemeClr val="dk1"/>
                </a:buClr>
                <a:buSzPts val="700"/>
                <a:buFont typeface="Arial"/>
                <a:buNone/>
              </a:pPr>
              <a:endParaRPr sz="700" b="0" i="0" u="none" strike="noStrike" cap="none">
                <a:solidFill>
                  <a:schemeClr val="dk1"/>
                </a:solidFill>
                <a:latin typeface="Arial"/>
                <a:ea typeface="Arial"/>
                <a:cs typeface="Arial"/>
                <a:sym typeface="Arial"/>
              </a:endParaRPr>
            </a:p>
          </p:txBody>
        </p:sp>
      </p:grpSp>
      <p:pic>
        <p:nvPicPr>
          <p:cNvPr id="773" name="Google Shape;773;p99"/>
          <p:cNvPicPr preferRelativeResize="0"/>
          <p:nvPr/>
        </p:nvPicPr>
        <p:blipFill rotWithShape="1">
          <a:blip r:embed="rId3">
            <a:alphaModFix/>
          </a:blip>
          <a:srcRect/>
          <a:stretch/>
        </p:blipFill>
        <p:spPr>
          <a:xfrm>
            <a:off x="3110858" y="1214027"/>
            <a:ext cx="5967109" cy="1384620"/>
          </a:xfrm>
          <a:prstGeom prst="rect">
            <a:avLst/>
          </a:prstGeom>
          <a:noFill/>
          <a:ln>
            <a:noFill/>
          </a:ln>
        </p:spPr>
      </p:pic>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Title Slide - B ">
  <p:cSld name="Title Slide - B ">
    <p:bg>
      <p:bgPr>
        <a:solidFill>
          <a:srgbClr val="178BD1"/>
        </a:solidFill>
        <a:effectLst/>
      </p:bgPr>
    </p:bg>
    <p:spTree>
      <p:nvGrpSpPr>
        <p:cNvPr id="1" name="Shape 774"/>
        <p:cNvGrpSpPr/>
        <p:nvPr/>
      </p:nvGrpSpPr>
      <p:grpSpPr>
        <a:xfrm>
          <a:off x="0" y="0"/>
          <a:ext cx="0" cy="0"/>
          <a:chOff x="0" y="0"/>
          <a:chExt cx="0" cy="0"/>
        </a:xfrm>
      </p:grpSpPr>
      <p:pic>
        <p:nvPicPr>
          <p:cNvPr id="775" name="Google Shape;775;p100"/>
          <p:cNvPicPr preferRelativeResize="0"/>
          <p:nvPr/>
        </p:nvPicPr>
        <p:blipFill rotWithShape="1">
          <a:blip r:embed="rId2">
            <a:alphaModFix/>
          </a:blip>
          <a:srcRect/>
          <a:stretch/>
        </p:blipFill>
        <p:spPr>
          <a:xfrm>
            <a:off x="0" y="-7620"/>
            <a:ext cx="12192000" cy="6863832"/>
          </a:xfrm>
          <a:prstGeom prst="rect">
            <a:avLst/>
          </a:prstGeom>
          <a:noFill/>
          <a:ln>
            <a:noFill/>
          </a:ln>
        </p:spPr>
      </p:pic>
      <p:sp>
        <p:nvSpPr>
          <p:cNvPr id="776" name="Google Shape;776;p100"/>
          <p:cNvSpPr txBox="1">
            <a:spLocks noGrp="1"/>
          </p:cNvSpPr>
          <p:nvPr>
            <p:ph type="ctrTitle"/>
          </p:nvPr>
        </p:nvSpPr>
        <p:spPr>
          <a:xfrm>
            <a:off x="500043" y="974446"/>
            <a:ext cx="6457970" cy="1298448"/>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400"/>
              <a:buNone/>
              <a:defRPr sz="3000" b="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7" name="Google Shape;777;p100"/>
          <p:cNvSpPr txBox="1">
            <a:spLocks noGrp="1"/>
          </p:cNvSpPr>
          <p:nvPr>
            <p:ph type="subTitle" idx="1"/>
          </p:nvPr>
        </p:nvSpPr>
        <p:spPr>
          <a:xfrm>
            <a:off x="510821" y="2272894"/>
            <a:ext cx="6447192" cy="476932"/>
          </a:xfrm>
          <a:prstGeom prst="rect">
            <a:avLst/>
          </a:prstGeom>
          <a:noFill/>
          <a:ln>
            <a:noFill/>
          </a:ln>
        </p:spPr>
        <p:txBody>
          <a:bodyPr spcFirstLastPara="1" wrap="square" lIns="0" tIns="0" rIns="0" bIns="0" anchor="t" anchorCtr="0">
            <a:noAutofit/>
          </a:bodyPr>
          <a:lstStyle>
            <a:lvl1pPr lvl="0" algn="l">
              <a:lnSpc>
                <a:spcPct val="95000"/>
              </a:lnSpc>
              <a:spcBef>
                <a:spcPts val="0"/>
              </a:spcBef>
              <a:spcAft>
                <a:spcPts val="0"/>
              </a:spcAft>
              <a:buSzPts val="2200"/>
              <a:buNone/>
              <a:defRPr sz="2200" b="0" i="0">
                <a:solidFill>
                  <a:schemeClr val="accent2"/>
                </a:solidFill>
                <a:latin typeface="Arial"/>
                <a:ea typeface="Arial"/>
                <a:cs typeface="Arial"/>
                <a:sym typeface="Arial"/>
              </a:defRPr>
            </a:lvl1pPr>
            <a:lvl2pPr lvl="1" algn="ctr">
              <a:lnSpc>
                <a:spcPct val="100000"/>
              </a:lnSpc>
              <a:spcBef>
                <a:spcPts val="200"/>
              </a:spcBef>
              <a:spcAft>
                <a:spcPts val="0"/>
              </a:spcAft>
              <a:buSzPts val="1800"/>
              <a:buNone/>
              <a:defRPr>
                <a:solidFill>
                  <a:srgbClr val="8A9ABD"/>
                </a:solidFill>
              </a:defRPr>
            </a:lvl2pPr>
            <a:lvl3pPr lvl="2" algn="ctr">
              <a:lnSpc>
                <a:spcPct val="100000"/>
              </a:lnSpc>
              <a:spcBef>
                <a:spcPts val="600"/>
              </a:spcBef>
              <a:spcAft>
                <a:spcPts val="0"/>
              </a:spcAft>
              <a:buSzPts val="1600"/>
              <a:buNone/>
              <a:defRPr>
                <a:solidFill>
                  <a:srgbClr val="8A9ABD"/>
                </a:solidFill>
              </a:defRPr>
            </a:lvl3pPr>
            <a:lvl4pPr lvl="3" algn="ctr">
              <a:lnSpc>
                <a:spcPct val="100000"/>
              </a:lnSpc>
              <a:spcBef>
                <a:spcPts val="600"/>
              </a:spcBef>
              <a:spcAft>
                <a:spcPts val="0"/>
              </a:spcAft>
              <a:buSzPts val="1400"/>
              <a:buNone/>
              <a:defRPr>
                <a:solidFill>
                  <a:srgbClr val="8A9ABD"/>
                </a:solidFill>
              </a:defRPr>
            </a:lvl4pPr>
            <a:lvl5pPr lvl="4" algn="ctr">
              <a:lnSpc>
                <a:spcPct val="100000"/>
              </a:lnSpc>
              <a:spcBef>
                <a:spcPts val="600"/>
              </a:spcBef>
              <a:spcAft>
                <a:spcPts val="0"/>
              </a:spcAft>
              <a:buSzPts val="2000"/>
              <a:buNone/>
              <a:defRPr>
                <a:solidFill>
                  <a:srgbClr val="8A9ABD"/>
                </a:solidFill>
              </a:defRPr>
            </a:lvl5pPr>
            <a:lvl6pPr lvl="5" algn="ctr">
              <a:lnSpc>
                <a:spcPct val="100000"/>
              </a:lnSpc>
              <a:spcBef>
                <a:spcPts val="600"/>
              </a:spcBef>
              <a:spcAft>
                <a:spcPts val="0"/>
              </a:spcAft>
              <a:buClr>
                <a:srgbClr val="8A9ABD"/>
              </a:buClr>
              <a:buSzPts val="2000"/>
              <a:buNone/>
              <a:defRPr>
                <a:solidFill>
                  <a:srgbClr val="8A9ABD"/>
                </a:solidFill>
              </a:defRPr>
            </a:lvl6pPr>
            <a:lvl7pPr lvl="6" algn="ctr">
              <a:lnSpc>
                <a:spcPct val="100000"/>
              </a:lnSpc>
              <a:spcBef>
                <a:spcPts val="400"/>
              </a:spcBef>
              <a:spcAft>
                <a:spcPts val="0"/>
              </a:spcAft>
              <a:buClr>
                <a:srgbClr val="8A9ABD"/>
              </a:buClr>
              <a:buSzPts val="2000"/>
              <a:buNone/>
              <a:defRPr>
                <a:solidFill>
                  <a:srgbClr val="8A9ABD"/>
                </a:solidFill>
              </a:defRPr>
            </a:lvl7pPr>
            <a:lvl8pPr lvl="7" algn="ctr">
              <a:lnSpc>
                <a:spcPct val="100000"/>
              </a:lnSpc>
              <a:spcBef>
                <a:spcPts val="400"/>
              </a:spcBef>
              <a:spcAft>
                <a:spcPts val="0"/>
              </a:spcAft>
              <a:buClr>
                <a:srgbClr val="8A9ABD"/>
              </a:buClr>
              <a:buSzPts val="2000"/>
              <a:buNone/>
              <a:defRPr>
                <a:solidFill>
                  <a:srgbClr val="8A9ABD"/>
                </a:solidFill>
              </a:defRPr>
            </a:lvl8pPr>
            <a:lvl9pPr lvl="8" algn="ctr">
              <a:lnSpc>
                <a:spcPct val="100000"/>
              </a:lnSpc>
              <a:spcBef>
                <a:spcPts val="400"/>
              </a:spcBef>
              <a:spcAft>
                <a:spcPts val="0"/>
              </a:spcAft>
              <a:buClr>
                <a:srgbClr val="8A9ABD"/>
              </a:buClr>
              <a:buSzPts val="2000"/>
              <a:buNone/>
              <a:defRPr>
                <a:solidFill>
                  <a:srgbClr val="8A9ABD"/>
                </a:solidFill>
              </a:defRPr>
            </a:lvl9pPr>
          </a:lstStyle>
          <a:p>
            <a:endParaRPr/>
          </a:p>
        </p:txBody>
      </p:sp>
      <p:sp>
        <p:nvSpPr>
          <p:cNvPr id="778" name="Google Shape;778;p100"/>
          <p:cNvSpPr txBox="1">
            <a:spLocks noGrp="1"/>
          </p:cNvSpPr>
          <p:nvPr>
            <p:ph type="body" idx="2"/>
          </p:nvPr>
        </p:nvSpPr>
        <p:spPr>
          <a:xfrm>
            <a:off x="510822" y="3518603"/>
            <a:ext cx="6447193" cy="2850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00"/>
              <a:buFont typeface="Arial"/>
              <a:buNone/>
              <a:defRPr sz="1600" b="0" i="0">
                <a:solidFill>
                  <a:schemeClr val="lt2"/>
                </a:solidFill>
                <a:latin typeface="Arial"/>
                <a:ea typeface="Arial"/>
                <a:cs typeface="Arial"/>
                <a:sym typeface="Arial"/>
              </a:defRPr>
            </a:lvl1pPr>
            <a:lvl2pPr marL="914400" lvl="1" indent="-228600" algn="l">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9" name="Google Shape;779;p100"/>
          <p:cNvSpPr txBox="1">
            <a:spLocks noGrp="1"/>
          </p:cNvSpPr>
          <p:nvPr>
            <p:ph type="body" idx="3"/>
          </p:nvPr>
        </p:nvSpPr>
        <p:spPr>
          <a:xfrm>
            <a:off x="510821" y="3264937"/>
            <a:ext cx="6447192" cy="247406"/>
          </a:xfrm>
          <a:prstGeom prst="rect">
            <a:avLst/>
          </a:prstGeom>
          <a:noFill/>
          <a:ln>
            <a:noFill/>
          </a:ln>
        </p:spPr>
        <p:txBody>
          <a:bodyPr spcFirstLastPara="1" wrap="square" lIns="0" tIns="0" rIns="0" bIns="0" anchor="t" anchorCtr="0">
            <a:noAutofit/>
          </a:bodyPr>
          <a:lstStyle>
            <a:lvl1pPr marL="457200" lvl="0" indent="-228600" algn="l">
              <a:lnSpc>
                <a:spcPct val="95000"/>
              </a:lnSpc>
              <a:spcBef>
                <a:spcPts val="0"/>
              </a:spcBef>
              <a:spcAft>
                <a:spcPts val="0"/>
              </a:spcAft>
              <a:buSzPts val="1600"/>
              <a:buNone/>
              <a:defRPr sz="1600" b="0">
                <a:solidFill>
                  <a:schemeClr val="lt2"/>
                </a:solidFil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80" name="Google Shape;780;p100" descr="pasted-image.pdf"/>
          <p:cNvPicPr preferRelativeResize="0"/>
          <p:nvPr/>
        </p:nvPicPr>
        <p:blipFill rotWithShape="1">
          <a:blip r:embed="rId3">
            <a:alphaModFix/>
          </a:blip>
          <a:srcRect/>
          <a:stretch/>
        </p:blipFill>
        <p:spPr>
          <a:xfrm>
            <a:off x="524061" y="514276"/>
            <a:ext cx="760431" cy="532260"/>
          </a:xfrm>
          <a:prstGeom prst="rect">
            <a:avLst/>
          </a:prstGeom>
          <a:noFill/>
          <a:ln>
            <a:noFill/>
          </a:ln>
        </p:spPr>
      </p:pic>
      <p:pic>
        <p:nvPicPr>
          <p:cNvPr id="781" name="Google Shape;781;p100"/>
          <p:cNvPicPr preferRelativeResize="0"/>
          <p:nvPr/>
        </p:nvPicPr>
        <p:blipFill rotWithShape="1">
          <a:blip r:embed="rId4">
            <a:alphaModFix/>
          </a:blip>
          <a:srcRect/>
          <a:stretch/>
        </p:blipFill>
        <p:spPr>
          <a:xfrm>
            <a:off x="2903807" y="5366202"/>
            <a:ext cx="1650440" cy="1413883"/>
          </a:xfrm>
          <a:prstGeom prst="rect">
            <a:avLst/>
          </a:prstGeom>
          <a:noFill/>
          <a:ln>
            <a:noFill/>
          </a:ln>
        </p:spPr>
      </p:pic>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82"/>
        <p:cNvGrpSpPr/>
        <p:nvPr/>
      </p:nvGrpSpPr>
      <p:grpSpPr>
        <a:xfrm>
          <a:off x="0" y="0"/>
          <a:ext cx="0" cy="0"/>
          <a:chOff x="0" y="0"/>
          <a:chExt cx="0" cy="0"/>
        </a:xfrm>
      </p:grpSpPr>
      <p:sp>
        <p:nvSpPr>
          <p:cNvPr id="783" name="Google Shape;783;p101"/>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4" name="Google Shape;784;p101"/>
          <p:cNvSpPr txBox="1">
            <a:spLocks noGrp="1"/>
          </p:cNvSpPr>
          <p:nvPr>
            <p:ph type="body" idx="1"/>
          </p:nvPr>
        </p:nvSpPr>
        <p:spPr>
          <a:xfrm>
            <a:off x="571500" y="1764285"/>
            <a:ext cx="5303519"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5" name="Google Shape;785;p101"/>
          <p:cNvSpPr txBox="1">
            <a:spLocks noGrp="1"/>
          </p:cNvSpPr>
          <p:nvPr>
            <p:ph type="body" idx="2"/>
          </p:nvPr>
        </p:nvSpPr>
        <p:spPr>
          <a:xfrm>
            <a:off x="6313932" y="1764285"/>
            <a:ext cx="5303519"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6" name="Google Shape;786;p101"/>
          <p:cNvSpPr txBox="1">
            <a:spLocks noGrp="1"/>
          </p:cNvSpPr>
          <p:nvPr>
            <p:ph type="body" idx="3"/>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7" name="Google Shape;787;p101"/>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accent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sic - Mountain Footer Left">
  <p:cSld name="Basic - Mountain Footer Left">
    <p:spTree>
      <p:nvGrpSpPr>
        <p:cNvPr id="1" name="Shape 788"/>
        <p:cNvGrpSpPr/>
        <p:nvPr/>
      </p:nvGrpSpPr>
      <p:grpSpPr>
        <a:xfrm>
          <a:off x="0" y="0"/>
          <a:ext cx="0" cy="0"/>
          <a:chOff x="0" y="0"/>
          <a:chExt cx="0" cy="0"/>
        </a:xfrm>
      </p:grpSpPr>
      <p:pic>
        <p:nvPicPr>
          <p:cNvPr id="789" name="Google Shape;789;p102"/>
          <p:cNvPicPr preferRelativeResize="0"/>
          <p:nvPr/>
        </p:nvPicPr>
        <p:blipFill rotWithShape="1">
          <a:blip r:embed="rId2">
            <a:alphaModFix/>
          </a:blip>
          <a:srcRect/>
          <a:stretch/>
        </p:blipFill>
        <p:spPr>
          <a:xfrm>
            <a:off x="0" y="37"/>
            <a:ext cx="12192000" cy="6856214"/>
          </a:xfrm>
          <a:prstGeom prst="rect">
            <a:avLst/>
          </a:prstGeom>
          <a:noFill/>
          <a:ln>
            <a:noFill/>
          </a:ln>
        </p:spPr>
      </p:pic>
      <p:sp>
        <p:nvSpPr>
          <p:cNvPr id="790" name="Google Shape;790;p102"/>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lvl1pPr lvl="0" algn="l">
              <a:lnSpc>
                <a:spcPct val="9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1" name="Google Shape;791;p102"/>
          <p:cNvSpPr txBox="1">
            <a:spLocks noGrp="1"/>
          </p:cNvSpPr>
          <p:nvPr>
            <p:ph type="body" idx="1"/>
          </p:nvPr>
        </p:nvSpPr>
        <p:spPr>
          <a:xfrm>
            <a:off x="571500" y="1764285"/>
            <a:ext cx="11045952" cy="422376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000"/>
              <a:buNone/>
              <a:defRPr/>
            </a:lvl1pPr>
            <a:lvl2pPr marL="914400" lvl="1" indent="-342900" algn="l">
              <a:lnSpc>
                <a:spcPct val="100000"/>
              </a:lnSpc>
              <a:spcBef>
                <a:spcPts val="300"/>
              </a:spcBef>
              <a:spcAft>
                <a:spcPts val="0"/>
              </a:spcAft>
              <a:buSzPts val="1800"/>
              <a:buChar char="•"/>
              <a:defRPr>
                <a:solidFill>
                  <a:schemeClr val="lt2"/>
                </a:solidFill>
              </a:defRPr>
            </a:lvl2pPr>
            <a:lvl3pPr marL="1371600" lvl="2" indent="-330200" algn="l">
              <a:lnSpc>
                <a:spcPct val="100000"/>
              </a:lnSpc>
              <a:spcBef>
                <a:spcPts val="600"/>
              </a:spcBef>
              <a:spcAft>
                <a:spcPts val="0"/>
              </a:spcAft>
              <a:buSzPts val="1600"/>
              <a:buChar char="•"/>
              <a:defRPr>
                <a:solidFill>
                  <a:schemeClr val="lt2"/>
                </a:solidFill>
              </a:defRPr>
            </a:lvl3pPr>
            <a:lvl4pPr marL="1828800" lvl="3" indent="-317500" algn="l">
              <a:lnSpc>
                <a:spcPct val="100000"/>
              </a:lnSpc>
              <a:spcBef>
                <a:spcPts val="600"/>
              </a:spcBef>
              <a:spcAft>
                <a:spcPts val="0"/>
              </a:spcAft>
              <a:buSzPts val="1400"/>
              <a:buChar char="•"/>
              <a:defRPr>
                <a:solidFill>
                  <a:schemeClr val="lt2"/>
                </a:solidFill>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2" name="Google Shape;792;p102"/>
          <p:cNvSpPr txBox="1">
            <a:spLocks noGrp="1"/>
          </p:cNvSpPr>
          <p:nvPr>
            <p:ph type="body" idx="2"/>
          </p:nvPr>
        </p:nvSpPr>
        <p:spPr>
          <a:xfrm>
            <a:off x="571504" y="1097179"/>
            <a:ext cx="11046141" cy="4796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200"/>
              <a:buNone/>
              <a:defRPr sz="2200" b="0" i="0">
                <a:solidFill>
                  <a:srgbClr val="424145"/>
                </a:solidFill>
                <a:latin typeface="Arial"/>
                <a:ea typeface="Arial"/>
                <a:cs typeface="Arial"/>
                <a:sym typeface="Arial"/>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228600" algn="l">
              <a:lnSpc>
                <a:spcPct val="100000"/>
              </a:lnSpc>
              <a:spcBef>
                <a:spcPts val="600"/>
              </a:spcBef>
              <a:spcAft>
                <a:spcPts val="0"/>
              </a:spcAft>
              <a:buSzPts val="1400"/>
              <a:buNone/>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3" name="Google Shape;793;p102"/>
          <p:cNvSpPr txBox="1">
            <a:spLocks noGrp="1"/>
          </p:cNvSpPr>
          <p:nvPr>
            <p:ph type="ftr" idx="11"/>
          </p:nvPr>
        </p:nvSpPr>
        <p:spPr>
          <a:xfrm>
            <a:off x="577850" y="6410462"/>
            <a:ext cx="8870950" cy="213858"/>
          </a:xfrm>
          <a:prstGeom prst="rect">
            <a:avLst/>
          </a:prstGeom>
          <a:noFill/>
          <a:ln>
            <a:noFill/>
          </a:ln>
        </p:spPr>
        <p:txBody>
          <a:bodyPr spcFirstLastPara="1" wrap="square" lIns="0" tIns="0" rIns="0" bIns="0" anchor="b" anchorCtr="0">
            <a:noAutofit/>
          </a:bodyPr>
          <a:lstStyle>
            <a:lvl1pPr lvl="0" algn="l">
              <a:spcBef>
                <a:spcPts val="0"/>
              </a:spcBef>
              <a:spcAft>
                <a:spcPts val="0"/>
              </a:spcAft>
              <a:buClr>
                <a:schemeClr val="lt1"/>
              </a:buClr>
              <a:buSzPts val="1400"/>
              <a:buFont typeface="Arial"/>
              <a:buNone/>
              <a:defRPr>
                <a:solidFill>
                  <a:schemeClr val="lt1"/>
                </a:solidFill>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pic>
        <p:nvPicPr>
          <p:cNvPr id="794" name="Google Shape;794;p102" descr="pasted-image.pdf"/>
          <p:cNvPicPr preferRelativeResize="0"/>
          <p:nvPr/>
        </p:nvPicPr>
        <p:blipFill rotWithShape="1">
          <a:blip r:embed="rId3">
            <a:alphaModFix/>
          </a:blip>
          <a:srcRect/>
          <a:stretch/>
        </p:blipFill>
        <p:spPr>
          <a:xfrm>
            <a:off x="11030573" y="565460"/>
            <a:ext cx="635734" cy="444979"/>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image" Target="../media/image2.jpg"/><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theme" Target="../theme/theme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image" Target="../media/image3.png"/><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image" Target="../media/image1.jpg"/><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theme" Target="../theme/theme3.xml"/><Relationship Id="rId50" Type="http://schemas.openxmlformats.org/officeDocument/2006/relationships/image" Target="../media/image3.png"/><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slideLayout" Target="../slideLayouts/slideLayout136.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49" Type="http://schemas.openxmlformats.org/officeDocument/2006/relationships/image" Target="../media/image2.jpg"/><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48" Type="http://schemas.openxmlformats.org/officeDocument/2006/relationships/image" Target="../media/image1.jpg"/><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slideLayout" Target="../slideLayouts/slideLayout137.xml"/><Relationship Id="rId20" Type="http://schemas.openxmlformats.org/officeDocument/2006/relationships/slideLayout" Target="../slideLayouts/slideLayout111.xml"/><Relationship Id="rId41" Type="http://schemas.openxmlformats.org/officeDocument/2006/relationships/slideLayout" Target="../slideLayouts/slideLayout132.xml"/><Relationship Id="rId1" Type="http://schemas.openxmlformats.org/officeDocument/2006/relationships/slideLayout" Target="../slideLayouts/slideLayout92.xml"/><Relationship Id="rId6"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1"/>
          <p:cNvPicPr preferRelativeResize="0"/>
          <p:nvPr/>
        </p:nvPicPr>
        <p:blipFill rotWithShape="1">
          <a:blip r:embed="rId49">
            <a:alphaModFix/>
          </a:blip>
          <a:srcRect/>
          <a:stretch/>
        </p:blipFill>
        <p:spPr>
          <a:xfrm>
            <a:off x="-1" y="0"/>
            <a:ext cx="12188825" cy="6856213"/>
          </a:xfrm>
          <a:prstGeom prst="rect">
            <a:avLst/>
          </a:prstGeom>
          <a:noFill/>
          <a:ln>
            <a:noFill/>
          </a:ln>
        </p:spPr>
      </p:pic>
      <p:pic>
        <p:nvPicPr>
          <p:cNvPr id="24" name="Google Shape;24;p1"/>
          <p:cNvPicPr preferRelativeResize="0"/>
          <p:nvPr/>
        </p:nvPicPr>
        <p:blipFill rotWithShape="1">
          <a:blip r:embed="rId50">
            <a:alphaModFix/>
          </a:blip>
          <a:srcRect/>
          <a:stretch/>
        </p:blipFill>
        <p:spPr>
          <a:xfrm>
            <a:off x="-1" y="1787"/>
            <a:ext cx="12188825" cy="6856213"/>
          </a:xfrm>
          <a:prstGeom prst="rect">
            <a:avLst/>
          </a:prstGeom>
          <a:noFill/>
          <a:ln>
            <a:noFill/>
          </a:ln>
        </p:spPr>
      </p:pic>
      <p:sp>
        <p:nvSpPr>
          <p:cNvPr id="25" name="Google Shape;25;p1"/>
          <p:cNvSpPr txBox="1">
            <a:spLocks noGrp="1"/>
          </p:cNvSpPr>
          <p:nvPr>
            <p:ph type="body" idx="1"/>
          </p:nvPr>
        </p:nvSpPr>
        <p:spPr>
          <a:xfrm>
            <a:off x="571503" y="1762125"/>
            <a:ext cx="11045825" cy="431482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title"/>
          </p:nvPr>
        </p:nvSpPr>
        <p:spPr>
          <a:xfrm>
            <a:off x="571503" y="63500"/>
            <a:ext cx="11045825"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7" name="Google Shape;27;p1"/>
          <p:cNvSpPr txBox="1">
            <a:spLocks noGrp="1"/>
          </p:cNvSpPr>
          <p:nvPr>
            <p:ph type="ftr" idx="11"/>
          </p:nvPr>
        </p:nvSpPr>
        <p:spPr>
          <a:xfrm>
            <a:off x="577851" y="6410462"/>
            <a:ext cx="5507989" cy="213858"/>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 name="Google Shape;28;p1"/>
          <p:cNvSpPr txBox="1"/>
          <p:nvPr/>
        </p:nvSpPr>
        <p:spPr>
          <a:xfrm>
            <a:off x="13801725" y="6672263"/>
            <a:ext cx="18473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424145"/>
              </a:solidFill>
              <a:latin typeface="Arial"/>
              <a:ea typeface="Arial"/>
              <a:cs typeface="Arial"/>
              <a:sym typeface="Arial"/>
            </a:endParaRPr>
          </a:p>
        </p:txBody>
      </p:sp>
      <p:pic>
        <p:nvPicPr>
          <p:cNvPr id="29" name="Google Shape;29;p1" descr="pasted-image.pdf"/>
          <p:cNvPicPr preferRelativeResize="0"/>
          <p:nvPr/>
        </p:nvPicPr>
        <p:blipFill rotWithShape="1">
          <a:blip r:embed="rId51">
            <a:alphaModFix/>
          </a:blip>
          <a:srcRect/>
          <a:stretch/>
        </p:blipFill>
        <p:spPr>
          <a:xfrm>
            <a:off x="11030573" y="565459"/>
            <a:ext cx="635734" cy="44509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pic>
        <p:nvPicPr>
          <p:cNvPr id="396" name="Google Shape;396;p49"/>
          <p:cNvPicPr preferRelativeResize="0"/>
          <p:nvPr/>
        </p:nvPicPr>
        <p:blipFill rotWithShape="1">
          <a:blip r:embed="rId46">
            <a:alphaModFix/>
          </a:blip>
          <a:srcRect/>
          <a:stretch/>
        </p:blipFill>
        <p:spPr>
          <a:xfrm>
            <a:off x="-10700" y="12900"/>
            <a:ext cx="12201413" cy="6838965"/>
          </a:xfrm>
          <a:prstGeom prst="rect">
            <a:avLst/>
          </a:prstGeom>
          <a:noFill/>
          <a:ln>
            <a:noFill/>
          </a:ln>
        </p:spPr>
      </p:pic>
      <p:pic>
        <p:nvPicPr>
          <p:cNvPr id="397" name="Google Shape;397;p49"/>
          <p:cNvPicPr preferRelativeResize="0"/>
          <p:nvPr/>
        </p:nvPicPr>
        <p:blipFill rotWithShape="1">
          <a:blip r:embed="rId47">
            <a:alphaModFix/>
          </a:blip>
          <a:srcRect/>
          <a:stretch/>
        </p:blipFill>
        <p:spPr>
          <a:xfrm>
            <a:off x="0" y="377"/>
            <a:ext cx="12190729" cy="6858316"/>
          </a:xfrm>
          <a:prstGeom prst="rect">
            <a:avLst/>
          </a:prstGeom>
          <a:noFill/>
          <a:ln>
            <a:noFill/>
          </a:ln>
        </p:spPr>
      </p:pic>
      <p:sp>
        <p:nvSpPr>
          <p:cNvPr id="398" name="Google Shape;398;p49"/>
          <p:cNvSpPr txBox="1">
            <a:spLocks noGrp="1"/>
          </p:cNvSpPr>
          <p:nvPr>
            <p:ph type="body" idx="1"/>
          </p:nvPr>
        </p:nvSpPr>
        <p:spPr>
          <a:xfrm>
            <a:off x="504268" y="1762125"/>
            <a:ext cx="11045400" cy="431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2pPr>
            <a:lvl3pPr marL="1371600" marR="0" lvl="2" indent="-228600" algn="l" rtl="0">
              <a:lnSpc>
                <a:spcPct val="100000"/>
              </a:lnSpc>
              <a:spcBef>
                <a:spcPts val="0"/>
              </a:spcBef>
              <a:spcAft>
                <a:spcPts val="0"/>
              </a:spcAft>
              <a:buClr>
                <a:schemeClr val="accent2"/>
              </a:buClr>
              <a:buSzPts val="1600"/>
              <a:buFont typeface="Arial"/>
              <a:buNone/>
              <a:defRPr sz="1600" b="0" i="0" u="none" strike="noStrike" cap="none">
                <a:solidFill>
                  <a:schemeClr val="accent2"/>
                </a:solidFill>
                <a:latin typeface="Arial"/>
                <a:ea typeface="Arial"/>
                <a:cs typeface="Arial"/>
                <a:sym typeface="Arial"/>
              </a:defRPr>
            </a:lvl3pPr>
            <a:lvl4pPr marL="1828800" marR="0" lvl="3"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5pPr>
            <a:lvl6pPr marL="2743200" marR="0" lvl="5"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6pPr>
            <a:lvl7pPr marL="3200400" marR="0" lvl="6"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7pPr>
            <a:lvl8pPr marL="3657600" marR="0" lvl="7"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8pPr>
            <a:lvl9pPr marL="4114800" marR="0" lvl="8"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9pPr>
          </a:lstStyle>
          <a:p>
            <a:endParaRPr/>
          </a:p>
        </p:txBody>
      </p:sp>
      <p:sp>
        <p:nvSpPr>
          <p:cNvPr id="399" name="Google Shape;399;p49"/>
          <p:cNvSpPr txBox="1">
            <a:spLocks noGrp="1"/>
          </p:cNvSpPr>
          <p:nvPr>
            <p:ph type="title"/>
          </p:nvPr>
        </p:nvSpPr>
        <p:spPr>
          <a:xfrm>
            <a:off x="495303" y="139700"/>
            <a:ext cx="11045400" cy="9903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00" name="Google Shape;400;p49"/>
          <p:cNvSpPr txBox="1">
            <a:spLocks noGrp="1"/>
          </p:cNvSpPr>
          <p:nvPr>
            <p:ph type="ftr" idx="11"/>
          </p:nvPr>
        </p:nvSpPr>
        <p:spPr>
          <a:xfrm>
            <a:off x="577851" y="6410462"/>
            <a:ext cx="5508300" cy="213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500"/>
              <a:buFont typeface="Arial"/>
              <a:buNone/>
              <a:defRPr sz="1200" b="0" i="0" u="none" strike="noStrike" cap="none">
                <a:solidFill>
                  <a:schemeClr val="accent2"/>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
        <p:nvSpPr>
          <p:cNvPr id="401" name="Google Shape;401;p49"/>
          <p:cNvSpPr txBox="1"/>
          <p:nvPr/>
        </p:nvSpPr>
        <p:spPr>
          <a:xfrm>
            <a:off x="13801725" y="6672263"/>
            <a:ext cx="184800" cy="40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2000" b="0" i="0" u="none" strike="noStrike" cap="none">
              <a:solidFill>
                <a:srgbClr val="424145"/>
              </a:solidFill>
              <a:latin typeface="Arial"/>
              <a:ea typeface="Arial"/>
              <a:cs typeface="Arial"/>
              <a:sym typeface="Arial"/>
            </a:endParaRPr>
          </a:p>
        </p:txBody>
      </p:sp>
      <p:pic>
        <p:nvPicPr>
          <p:cNvPr id="402" name="Google Shape;402;p49" descr="pasted-image.pdf"/>
          <p:cNvPicPr preferRelativeResize="0"/>
          <p:nvPr/>
        </p:nvPicPr>
        <p:blipFill rotWithShape="1">
          <a:blip r:embed="rId48">
            <a:alphaModFix/>
          </a:blip>
          <a:srcRect/>
          <a:stretch/>
        </p:blipFill>
        <p:spPr>
          <a:xfrm>
            <a:off x="11030573" y="565459"/>
            <a:ext cx="634133" cy="4445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pic>
        <p:nvPicPr>
          <p:cNvPr id="728" name="Google Shape;728;p94"/>
          <p:cNvPicPr preferRelativeResize="0"/>
          <p:nvPr/>
        </p:nvPicPr>
        <p:blipFill rotWithShape="1">
          <a:blip r:embed="rId48">
            <a:alphaModFix/>
          </a:blip>
          <a:srcRect/>
          <a:stretch/>
        </p:blipFill>
        <p:spPr>
          <a:xfrm>
            <a:off x="-1" y="1"/>
            <a:ext cx="12188825" cy="6854427"/>
          </a:xfrm>
          <a:prstGeom prst="rect">
            <a:avLst/>
          </a:prstGeom>
          <a:noFill/>
          <a:ln>
            <a:noFill/>
          </a:ln>
        </p:spPr>
      </p:pic>
      <p:pic>
        <p:nvPicPr>
          <p:cNvPr id="729" name="Google Shape;729;p94"/>
          <p:cNvPicPr preferRelativeResize="0"/>
          <p:nvPr/>
        </p:nvPicPr>
        <p:blipFill rotWithShape="1">
          <a:blip r:embed="rId49">
            <a:alphaModFix/>
          </a:blip>
          <a:srcRect/>
          <a:stretch/>
        </p:blipFill>
        <p:spPr>
          <a:xfrm>
            <a:off x="-1" y="1788"/>
            <a:ext cx="12188825" cy="6854428"/>
          </a:xfrm>
          <a:prstGeom prst="rect">
            <a:avLst/>
          </a:prstGeom>
          <a:noFill/>
          <a:ln>
            <a:noFill/>
          </a:ln>
        </p:spPr>
      </p:pic>
      <p:sp>
        <p:nvSpPr>
          <p:cNvPr id="730" name="Google Shape;730;p94"/>
          <p:cNvSpPr txBox="1">
            <a:spLocks noGrp="1"/>
          </p:cNvSpPr>
          <p:nvPr>
            <p:ph type="body" idx="1"/>
          </p:nvPr>
        </p:nvSpPr>
        <p:spPr>
          <a:xfrm>
            <a:off x="571504" y="1762125"/>
            <a:ext cx="11045825" cy="431482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31" name="Google Shape;731;p94"/>
          <p:cNvSpPr txBox="1">
            <a:spLocks noGrp="1"/>
          </p:cNvSpPr>
          <p:nvPr>
            <p:ph type="title"/>
          </p:nvPr>
        </p:nvSpPr>
        <p:spPr>
          <a:xfrm>
            <a:off x="571504" y="63500"/>
            <a:ext cx="11045825"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32" name="Google Shape;732;p94"/>
          <p:cNvSpPr txBox="1">
            <a:spLocks noGrp="1"/>
          </p:cNvSpPr>
          <p:nvPr>
            <p:ph type="ftr" idx="11"/>
          </p:nvPr>
        </p:nvSpPr>
        <p:spPr>
          <a:xfrm>
            <a:off x="577851" y="6410462"/>
            <a:ext cx="5507989" cy="213858"/>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accent2"/>
              </a:buClr>
              <a:buSzPts val="1400"/>
              <a:buFont typeface="Arial"/>
              <a:buNone/>
              <a:defRPr sz="1200" b="0" i="0" u="none" strike="noStrike" cap="none">
                <a:solidFill>
                  <a:schemeClr val="accent2"/>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33" name="Google Shape;733;p94"/>
          <p:cNvSpPr txBox="1"/>
          <p:nvPr/>
        </p:nvSpPr>
        <p:spPr>
          <a:xfrm>
            <a:off x="13801725" y="6672263"/>
            <a:ext cx="1847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endParaRPr sz="2000" b="0" i="0" u="none" strike="noStrike" cap="none">
              <a:solidFill>
                <a:srgbClr val="424145"/>
              </a:solidFill>
              <a:latin typeface="Arial"/>
              <a:ea typeface="Arial"/>
              <a:cs typeface="Arial"/>
              <a:sym typeface="Arial"/>
            </a:endParaRPr>
          </a:p>
        </p:txBody>
      </p:sp>
      <p:pic>
        <p:nvPicPr>
          <p:cNvPr id="734" name="Google Shape;734;p94" descr="pasted-image.pdf"/>
          <p:cNvPicPr preferRelativeResize="0"/>
          <p:nvPr/>
        </p:nvPicPr>
        <p:blipFill rotWithShape="1">
          <a:blip r:embed="rId50">
            <a:alphaModFix/>
          </a:blip>
          <a:srcRect/>
          <a:stretch/>
        </p:blipFill>
        <p:spPr>
          <a:xfrm>
            <a:off x="11030573" y="565460"/>
            <a:ext cx="635734" cy="4449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7">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rg62.my.salesforce.com/_ui/core/chatter/groups/GroupProfilePage?g=0F90M000000HSL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9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8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1"/>
          <p:cNvSpPr txBox="1">
            <a:spLocks noGrp="1"/>
          </p:cNvSpPr>
          <p:nvPr>
            <p:ph type="ctrTitle"/>
          </p:nvPr>
        </p:nvSpPr>
        <p:spPr>
          <a:xfrm>
            <a:off x="3122957" y="1916993"/>
            <a:ext cx="5409900" cy="1298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400"/>
              <a:buNone/>
            </a:pPr>
            <a:r>
              <a:rPr lang="en-US"/>
              <a:t>TFS mFin Architecture Recommendation</a:t>
            </a:r>
            <a:endParaRPr/>
          </a:p>
        </p:txBody>
      </p:sp>
      <p:sp>
        <p:nvSpPr>
          <p:cNvPr id="1099" name="Google Shape;1099;p141"/>
          <p:cNvSpPr txBox="1">
            <a:spLocks noGrp="1"/>
          </p:cNvSpPr>
          <p:nvPr>
            <p:ph type="body" idx="2"/>
          </p:nvPr>
        </p:nvSpPr>
        <p:spPr>
          <a:xfrm>
            <a:off x="2098833" y="4862585"/>
            <a:ext cx="4355700" cy="2850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400"/>
              <a:buFont typeface="Arial"/>
              <a:buNone/>
            </a:pPr>
            <a:r>
              <a:rPr lang="en-US"/>
              <a:t>Updated October 22, 2019</a:t>
            </a:r>
            <a:endParaRPr/>
          </a:p>
        </p:txBody>
      </p:sp>
      <p:sp>
        <p:nvSpPr>
          <p:cNvPr id="1100" name="Google Shape;1100;p141"/>
          <p:cNvSpPr txBox="1">
            <a:spLocks noGrp="1"/>
          </p:cNvSpPr>
          <p:nvPr>
            <p:ph type="body" idx="3"/>
          </p:nvPr>
        </p:nvSpPr>
        <p:spPr>
          <a:xfrm>
            <a:off x="2162900" y="3525356"/>
            <a:ext cx="4355700" cy="945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400"/>
              <a:buNone/>
            </a:pPr>
            <a:r>
              <a:rPr lang="en-US"/>
              <a:t>Andrew Foster, Global Account Director</a:t>
            </a:r>
            <a:endParaRPr/>
          </a:p>
          <a:p>
            <a:pPr marL="0" lvl="0" indent="0" algn="l" rtl="0">
              <a:lnSpc>
                <a:spcPct val="115000"/>
              </a:lnSpc>
              <a:spcBef>
                <a:spcPts val="0"/>
              </a:spcBef>
              <a:spcAft>
                <a:spcPts val="0"/>
              </a:spcAft>
              <a:buSzPts val="1400"/>
              <a:buNone/>
            </a:pPr>
            <a:r>
              <a:rPr lang="en-US"/>
              <a:t>Syed Talha, Salesforce Program Advisor</a:t>
            </a:r>
            <a:endParaRPr/>
          </a:p>
          <a:p>
            <a:pPr marL="0" lvl="0" indent="0" algn="l" rtl="0">
              <a:lnSpc>
                <a:spcPct val="115000"/>
              </a:lnSpc>
              <a:spcBef>
                <a:spcPts val="0"/>
              </a:spcBef>
              <a:spcAft>
                <a:spcPts val="0"/>
              </a:spcAft>
              <a:buSzPts val="1400"/>
              <a:buNone/>
            </a:pPr>
            <a:r>
              <a:rPr lang="en-US"/>
              <a:t>Tim Sent, Master Enterprise Architect</a:t>
            </a:r>
            <a:endParaRPr/>
          </a:p>
          <a:p>
            <a:pPr marL="0" lvl="0" indent="0" algn="l" rtl="0">
              <a:lnSpc>
                <a:spcPct val="115000"/>
              </a:lnSpc>
              <a:spcBef>
                <a:spcPts val="0"/>
              </a:spcBef>
              <a:spcAft>
                <a:spcPts val="0"/>
              </a:spcAft>
              <a:buSzPts val="1400"/>
              <a:buNone/>
            </a:pPr>
            <a:r>
              <a:rPr lang="en-US"/>
              <a:t>Chris Hsu, Senior Program Architect</a:t>
            </a:r>
            <a:endParaRPr/>
          </a:p>
          <a:p>
            <a:pPr marL="0" lvl="0" indent="0" algn="l" rtl="0">
              <a:lnSpc>
                <a:spcPct val="115000"/>
              </a:lnSpc>
              <a:spcBef>
                <a:spcPts val="0"/>
              </a:spcBef>
              <a:spcAft>
                <a:spcPts val="0"/>
              </a:spcAft>
              <a:buSzPts val="1400"/>
              <a:buNone/>
            </a:pPr>
            <a:r>
              <a:rPr lang="en-US"/>
              <a:t>Phil Howard, Solutions Engineer</a:t>
            </a:r>
            <a:endParaRPr>
              <a:uFill>
                <a:noFill/>
              </a:uFill>
              <a:hlinkClick r:id="rId3"/>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50"/>
          <p:cNvSpPr/>
          <p:nvPr/>
        </p:nvSpPr>
        <p:spPr>
          <a:xfrm>
            <a:off x="5972423" y="3244334"/>
            <a:ext cx="24397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pic>
        <p:nvPicPr>
          <p:cNvPr id="1330" name="Google Shape;1330;p151"/>
          <p:cNvPicPr preferRelativeResize="0"/>
          <p:nvPr/>
        </p:nvPicPr>
        <p:blipFill>
          <a:blip r:embed="rId3">
            <a:alphaModFix/>
          </a:blip>
          <a:stretch>
            <a:fillRect/>
          </a:stretch>
        </p:blipFill>
        <p:spPr>
          <a:xfrm>
            <a:off x="125175" y="356500"/>
            <a:ext cx="11617838"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pic>
        <p:nvPicPr>
          <p:cNvPr id="1335" name="Google Shape;1335;p152"/>
          <p:cNvPicPr preferRelativeResize="0"/>
          <p:nvPr/>
        </p:nvPicPr>
        <p:blipFill>
          <a:blip r:embed="rId3">
            <a:alphaModFix/>
          </a:blip>
          <a:stretch>
            <a:fillRect/>
          </a:stretch>
        </p:blipFill>
        <p:spPr>
          <a:xfrm>
            <a:off x="152400" y="152400"/>
            <a:ext cx="11642291" cy="6553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42"/>
          <p:cNvSpPr txBox="1">
            <a:spLocks noGrp="1"/>
          </p:cNvSpPr>
          <p:nvPr>
            <p:ph type="title"/>
          </p:nvPr>
        </p:nvSpPr>
        <p:spPr>
          <a:xfrm>
            <a:off x="577850" y="374900"/>
            <a:ext cx="9966900" cy="4793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a:t>TFS Objective: </a:t>
            </a:r>
            <a:r>
              <a:rPr lang="en-US" sz="1800">
                <a:solidFill>
                  <a:srgbClr val="000000"/>
                </a:solidFill>
              </a:rPr>
              <a:t>TFS is transforming itself from being just a Financial Services company to being a digital and mobility company. As a digital company, TFS is looking to expand into Business Process Outsourcing (BPO) for other Captive Finance Companies ranging in any size (mFin). </a:t>
            </a: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r>
              <a:rPr lang="en-US" sz="1800">
                <a:solidFill>
                  <a:srgbClr val="000000"/>
                </a:solidFill>
              </a:rPr>
              <a:t>In preparation for this transformation, TFS has requested that Salesforce recommend an Org Strategy that will support its primary stated goals:</a:t>
            </a:r>
            <a:endParaRPr sz="1800">
              <a:solidFill>
                <a:srgbClr val="000000"/>
              </a:solidFill>
            </a:endParaRPr>
          </a:p>
          <a:p>
            <a:pPr marL="0" lvl="0" indent="0" algn="l" rtl="0">
              <a:spcBef>
                <a:spcPts val="0"/>
              </a:spcBef>
              <a:spcAft>
                <a:spcPts val="0"/>
              </a:spcAft>
              <a:buNone/>
            </a:pPr>
            <a:endParaRPr sz="1800">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Sell services in a reusable way from the highest to the lowest level business process.</a:t>
            </a:r>
            <a:endParaRPr sz="1800">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Have a subscription model that can be tailored to each customer by feature.</a:t>
            </a:r>
            <a:endParaRPr sz="1800">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Build Partnerships with vendors</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US" sz="1800">
                <a:solidFill>
                  <a:srgbClr val="000000"/>
                </a:solidFill>
              </a:rPr>
              <a:t>Partner with SaaS vendors to use their technology to support the business value chain.</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US" sz="1800">
                <a:solidFill>
                  <a:srgbClr val="000000"/>
                </a:solidFill>
              </a:rPr>
              <a:t>Leverage out-of-the-box capabilities first.</a:t>
            </a:r>
            <a:endParaRPr sz="1800">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Have technology and design in alignment to mFin architecture such that this can be scalable for use for any future customers across any channels and any size.</a:t>
            </a: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43"/>
          <p:cNvSpPr txBox="1">
            <a:spLocks noGrp="1"/>
          </p:cNvSpPr>
          <p:nvPr>
            <p:ph type="title"/>
          </p:nvPr>
        </p:nvSpPr>
        <p:spPr>
          <a:xfrm>
            <a:off x="571500" y="63504"/>
            <a:ext cx="11045952" cy="990119"/>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SzPts val="1400"/>
              <a:buNone/>
            </a:pPr>
            <a:r>
              <a:rPr lang="en-US"/>
              <a:t>mFin Servicing Solution Approach</a:t>
            </a:r>
            <a:endParaRPr/>
          </a:p>
        </p:txBody>
      </p:sp>
      <p:pic>
        <p:nvPicPr>
          <p:cNvPr id="1111" name="Google Shape;1111;p143" descr="Icon_Service_2017.png"/>
          <p:cNvPicPr preferRelativeResize="0"/>
          <p:nvPr/>
        </p:nvPicPr>
        <p:blipFill rotWithShape="1">
          <a:blip r:embed="rId3">
            <a:alphaModFix/>
          </a:blip>
          <a:srcRect/>
          <a:stretch/>
        </p:blipFill>
        <p:spPr>
          <a:xfrm>
            <a:off x="8343859" y="697978"/>
            <a:ext cx="365665" cy="365665"/>
          </a:xfrm>
          <a:prstGeom prst="rect">
            <a:avLst/>
          </a:prstGeom>
          <a:noFill/>
          <a:ln>
            <a:noFill/>
          </a:ln>
        </p:spPr>
      </p:pic>
      <p:pic>
        <p:nvPicPr>
          <p:cNvPr id="1112" name="Google Shape;1112;p143" descr="Icon_Sales_2017.png"/>
          <p:cNvPicPr preferRelativeResize="0"/>
          <p:nvPr/>
        </p:nvPicPr>
        <p:blipFill rotWithShape="1">
          <a:blip r:embed="rId4">
            <a:alphaModFix/>
          </a:blip>
          <a:srcRect/>
          <a:stretch/>
        </p:blipFill>
        <p:spPr>
          <a:xfrm>
            <a:off x="7460993" y="697978"/>
            <a:ext cx="365665" cy="365665"/>
          </a:xfrm>
          <a:prstGeom prst="rect">
            <a:avLst/>
          </a:prstGeom>
          <a:noFill/>
          <a:ln>
            <a:noFill/>
          </a:ln>
        </p:spPr>
      </p:pic>
      <p:pic>
        <p:nvPicPr>
          <p:cNvPr id="1113" name="Google Shape;1113;p143"/>
          <p:cNvPicPr preferRelativeResize="0"/>
          <p:nvPr/>
        </p:nvPicPr>
        <p:blipFill rotWithShape="1">
          <a:blip r:embed="rId5">
            <a:alphaModFix/>
          </a:blip>
          <a:srcRect/>
          <a:stretch/>
        </p:blipFill>
        <p:spPr>
          <a:xfrm>
            <a:off x="9265468" y="717828"/>
            <a:ext cx="365457" cy="365666"/>
          </a:xfrm>
          <a:prstGeom prst="rect">
            <a:avLst/>
          </a:prstGeom>
          <a:noFill/>
          <a:ln>
            <a:noFill/>
          </a:ln>
        </p:spPr>
      </p:pic>
      <p:pic>
        <p:nvPicPr>
          <p:cNvPr id="1114" name="Google Shape;1114;p143" descr="Icon_Community_2017.png"/>
          <p:cNvPicPr preferRelativeResize="0"/>
          <p:nvPr/>
        </p:nvPicPr>
        <p:blipFill rotWithShape="1">
          <a:blip r:embed="rId6">
            <a:alphaModFix/>
          </a:blip>
          <a:srcRect/>
          <a:stretch/>
        </p:blipFill>
        <p:spPr>
          <a:xfrm>
            <a:off x="10068924" y="697978"/>
            <a:ext cx="365665" cy="365665"/>
          </a:xfrm>
          <a:prstGeom prst="rect">
            <a:avLst/>
          </a:prstGeom>
          <a:noFill/>
          <a:ln>
            <a:noFill/>
          </a:ln>
        </p:spPr>
      </p:pic>
      <p:sp>
        <p:nvSpPr>
          <p:cNvPr id="1115" name="Google Shape;1115;p143"/>
          <p:cNvSpPr/>
          <p:nvPr/>
        </p:nvSpPr>
        <p:spPr>
          <a:xfrm>
            <a:off x="7989170" y="453849"/>
            <a:ext cx="1074600" cy="210600"/>
          </a:xfrm>
          <a:prstGeom prst="rect">
            <a:avLst/>
          </a:prstGeom>
          <a:noFill/>
          <a:ln>
            <a:noFill/>
          </a:ln>
        </p:spPr>
        <p:txBody>
          <a:bodyPr spcFirstLastPara="1" wrap="square" lIns="35700" tIns="35700" rIns="35700" bIns="35700" anchor="ctr" anchorCtr="0">
            <a:noAutofit/>
          </a:bodyPr>
          <a:lstStyle/>
          <a:p>
            <a:pPr marL="0" marR="0" lvl="0" indent="0" algn="ctr" rtl="0">
              <a:spcBef>
                <a:spcPts val="0"/>
              </a:spcBef>
              <a:spcAft>
                <a:spcPts val="0"/>
              </a:spcAft>
              <a:buClr>
                <a:srgbClr val="000000"/>
              </a:buClr>
              <a:buSzPts val="900"/>
              <a:buFont typeface="Arial"/>
              <a:buNone/>
            </a:pPr>
            <a:r>
              <a:rPr lang="en-US" sz="900" b="0" i="0" u="none" strike="noStrike" cap="none">
                <a:solidFill>
                  <a:srgbClr val="1D7CB8"/>
                </a:solidFill>
                <a:latin typeface="Arial"/>
                <a:ea typeface="Arial"/>
                <a:cs typeface="Arial"/>
                <a:sym typeface="Arial"/>
              </a:rPr>
              <a:t>Service Cloud</a:t>
            </a:r>
            <a:endParaRPr sz="900" b="0" i="0" u="none" strike="noStrike" cap="none">
              <a:solidFill>
                <a:srgbClr val="1D7CB8"/>
              </a:solidFill>
              <a:latin typeface="Arial"/>
              <a:ea typeface="Arial"/>
              <a:cs typeface="Arial"/>
              <a:sym typeface="Arial"/>
            </a:endParaRPr>
          </a:p>
        </p:txBody>
      </p:sp>
      <p:sp>
        <p:nvSpPr>
          <p:cNvPr id="1116" name="Google Shape;1116;p143"/>
          <p:cNvSpPr/>
          <p:nvPr/>
        </p:nvSpPr>
        <p:spPr>
          <a:xfrm>
            <a:off x="7176765" y="453849"/>
            <a:ext cx="934200" cy="210600"/>
          </a:xfrm>
          <a:prstGeom prst="rect">
            <a:avLst/>
          </a:prstGeom>
          <a:noFill/>
          <a:ln>
            <a:noFill/>
          </a:ln>
        </p:spPr>
        <p:txBody>
          <a:bodyPr spcFirstLastPara="1" wrap="square" lIns="35700" tIns="35700" rIns="35700" bIns="35700" anchor="ctr" anchorCtr="0">
            <a:noAutofit/>
          </a:bodyPr>
          <a:lstStyle/>
          <a:p>
            <a:pPr marL="0" marR="0" lvl="0" indent="0" algn="ctr" rtl="0">
              <a:spcBef>
                <a:spcPts val="0"/>
              </a:spcBef>
              <a:spcAft>
                <a:spcPts val="0"/>
              </a:spcAft>
              <a:buClr>
                <a:srgbClr val="000000"/>
              </a:buClr>
              <a:buSzPts val="900"/>
              <a:buFont typeface="Arial"/>
              <a:buNone/>
            </a:pPr>
            <a:r>
              <a:rPr lang="en-US" sz="900" b="0" i="0" u="none" strike="noStrike" cap="none">
                <a:solidFill>
                  <a:srgbClr val="1D7CB8"/>
                </a:solidFill>
                <a:latin typeface="Arial"/>
                <a:ea typeface="Arial"/>
                <a:cs typeface="Arial"/>
                <a:sym typeface="Arial"/>
              </a:rPr>
              <a:t>Sales Cloud</a:t>
            </a:r>
            <a:endParaRPr sz="900" b="0" i="0" u="none" strike="noStrike" cap="none">
              <a:solidFill>
                <a:srgbClr val="1D7CB8"/>
              </a:solidFill>
              <a:latin typeface="Arial"/>
              <a:ea typeface="Arial"/>
              <a:cs typeface="Arial"/>
              <a:sym typeface="Arial"/>
            </a:endParaRPr>
          </a:p>
        </p:txBody>
      </p:sp>
      <p:sp>
        <p:nvSpPr>
          <p:cNvPr id="1117" name="Google Shape;1117;p143"/>
          <p:cNvSpPr/>
          <p:nvPr/>
        </p:nvSpPr>
        <p:spPr>
          <a:xfrm>
            <a:off x="9062222" y="487567"/>
            <a:ext cx="764400" cy="210600"/>
          </a:xfrm>
          <a:prstGeom prst="rect">
            <a:avLst/>
          </a:prstGeom>
          <a:noFill/>
          <a:ln>
            <a:noFill/>
          </a:ln>
        </p:spPr>
        <p:txBody>
          <a:bodyPr spcFirstLastPara="1" wrap="square" lIns="35700" tIns="35700" rIns="35700" bIns="35700" anchor="ctr" anchorCtr="0">
            <a:noAutofit/>
          </a:bodyPr>
          <a:lstStyle/>
          <a:p>
            <a:pPr marL="0" marR="0" lvl="0" indent="0" algn="ctr" rtl="0">
              <a:spcBef>
                <a:spcPts val="0"/>
              </a:spcBef>
              <a:spcAft>
                <a:spcPts val="0"/>
              </a:spcAft>
              <a:buClr>
                <a:srgbClr val="000000"/>
              </a:buClr>
              <a:buSzPts val="900"/>
              <a:buFont typeface="Arial"/>
              <a:buNone/>
            </a:pPr>
            <a:r>
              <a:rPr lang="en-US" sz="900" b="0" i="0" u="none" strike="noStrike" cap="none">
                <a:solidFill>
                  <a:srgbClr val="1D7CB8"/>
                </a:solidFill>
                <a:latin typeface="Arial"/>
                <a:ea typeface="Arial"/>
                <a:cs typeface="Arial"/>
                <a:sym typeface="Arial"/>
              </a:rPr>
              <a:t>Platform</a:t>
            </a:r>
            <a:endParaRPr sz="900" b="0" i="0" u="none" strike="noStrike" cap="none">
              <a:solidFill>
                <a:srgbClr val="1D7CB8"/>
              </a:solidFill>
              <a:latin typeface="Arial"/>
              <a:ea typeface="Arial"/>
              <a:cs typeface="Arial"/>
              <a:sym typeface="Arial"/>
            </a:endParaRPr>
          </a:p>
        </p:txBody>
      </p:sp>
      <p:sp>
        <p:nvSpPr>
          <p:cNvPr id="1118" name="Google Shape;1118;p143"/>
          <p:cNvSpPr/>
          <p:nvPr/>
        </p:nvSpPr>
        <p:spPr>
          <a:xfrm>
            <a:off x="9702038" y="467717"/>
            <a:ext cx="1116300" cy="210600"/>
          </a:xfrm>
          <a:prstGeom prst="rect">
            <a:avLst/>
          </a:prstGeom>
          <a:noFill/>
          <a:ln>
            <a:noFill/>
          </a:ln>
        </p:spPr>
        <p:txBody>
          <a:bodyPr spcFirstLastPara="1" wrap="square" lIns="35700" tIns="35700" rIns="35700" bIns="35700" anchor="ctr" anchorCtr="0">
            <a:noAutofit/>
          </a:bodyPr>
          <a:lstStyle/>
          <a:p>
            <a:pPr marL="0" marR="0" lvl="0" indent="0" algn="ctr" rtl="0">
              <a:spcBef>
                <a:spcPts val="0"/>
              </a:spcBef>
              <a:spcAft>
                <a:spcPts val="0"/>
              </a:spcAft>
              <a:buClr>
                <a:srgbClr val="000000"/>
              </a:buClr>
              <a:buSzPts val="900"/>
              <a:buFont typeface="Arial"/>
              <a:buNone/>
            </a:pPr>
            <a:r>
              <a:rPr lang="en-US" sz="900" b="0" i="0" u="none" strike="noStrike" cap="none">
                <a:solidFill>
                  <a:srgbClr val="1D7CB8"/>
                </a:solidFill>
                <a:latin typeface="Arial"/>
                <a:ea typeface="Arial"/>
                <a:cs typeface="Arial"/>
                <a:sym typeface="Arial"/>
              </a:rPr>
              <a:t>Communities</a:t>
            </a:r>
            <a:endParaRPr sz="900" b="0" i="0" u="none" strike="noStrike" cap="none">
              <a:solidFill>
                <a:srgbClr val="1D7CB8"/>
              </a:solidFill>
              <a:latin typeface="Arial"/>
              <a:ea typeface="Arial"/>
              <a:cs typeface="Arial"/>
              <a:sym typeface="Arial"/>
            </a:endParaRPr>
          </a:p>
        </p:txBody>
      </p:sp>
      <p:graphicFrame>
        <p:nvGraphicFramePr>
          <p:cNvPr id="1119" name="Google Shape;1119;p143"/>
          <p:cNvGraphicFramePr/>
          <p:nvPr/>
        </p:nvGraphicFramePr>
        <p:xfrm>
          <a:off x="592835" y="1630299"/>
          <a:ext cx="11148900" cy="4549800"/>
        </p:xfrm>
        <a:graphic>
          <a:graphicData uri="http://schemas.openxmlformats.org/drawingml/2006/table">
            <a:tbl>
              <a:tblPr firstRow="1" bandRow="1">
                <a:noFill/>
                <a:tableStyleId>{BBD7AB4C-5FF1-4DB4-8567-099B9A364020}</a:tableStyleId>
              </a:tblPr>
              <a:tblGrid>
                <a:gridCol w="3585525">
                  <a:extLst>
                    <a:ext uri="{9D8B030D-6E8A-4147-A177-3AD203B41FA5}">
                      <a16:colId xmlns:a16="http://schemas.microsoft.com/office/drawing/2014/main" val="20000"/>
                    </a:ext>
                  </a:extLst>
                </a:gridCol>
                <a:gridCol w="1853200">
                  <a:extLst>
                    <a:ext uri="{9D8B030D-6E8A-4147-A177-3AD203B41FA5}">
                      <a16:colId xmlns:a16="http://schemas.microsoft.com/office/drawing/2014/main" val="20001"/>
                    </a:ext>
                  </a:extLst>
                </a:gridCol>
                <a:gridCol w="5710175">
                  <a:extLst>
                    <a:ext uri="{9D8B030D-6E8A-4147-A177-3AD203B41FA5}">
                      <a16:colId xmlns:a16="http://schemas.microsoft.com/office/drawing/2014/main" val="20002"/>
                    </a:ext>
                  </a:extLst>
                </a:gridCol>
              </a:tblGrid>
              <a:tr h="420875">
                <a:tc>
                  <a:txBody>
                    <a:bodyPr/>
                    <a:lstStyle/>
                    <a:p>
                      <a:pPr marL="0" marR="0" lvl="0" indent="0" algn="l" rtl="0">
                        <a:lnSpc>
                          <a:spcPct val="100000"/>
                        </a:lnSpc>
                        <a:spcBef>
                          <a:spcPts val="0"/>
                        </a:spcBef>
                        <a:spcAft>
                          <a:spcPts val="0"/>
                        </a:spcAft>
                        <a:buNone/>
                      </a:pPr>
                      <a:r>
                        <a:rPr lang="en-US" sz="1400" u="none" strike="noStrike" cap="none"/>
                        <a:t>Capabilit</a:t>
                      </a:r>
                      <a:r>
                        <a:rPr lang="en-US"/>
                        <a:t>y</a:t>
                      </a:r>
                      <a:endParaRPr/>
                    </a:p>
                  </a:txBody>
                  <a:tcPr marL="91425" marR="91425" marT="45725" marB="45725"/>
                </a:tc>
                <a:tc>
                  <a:txBody>
                    <a:bodyPr/>
                    <a:lstStyle/>
                    <a:p>
                      <a:pPr marL="0" marR="0" lvl="0" indent="0" algn="l" rtl="0">
                        <a:lnSpc>
                          <a:spcPct val="100000"/>
                        </a:lnSpc>
                        <a:spcBef>
                          <a:spcPts val="0"/>
                        </a:spcBef>
                        <a:spcAft>
                          <a:spcPts val="0"/>
                        </a:spcAft>
                        <a:buNone/>
                      </a:pPr>
                      <a:r>
                        <a:rPr lang="en-US" sz="1400" u="none" strike="noStrike" cap="none"/>
                        <a:t>Salesforce Cloud</a:t>
                      </a:r>
                      <a:endParaRPr/>
                    </a:p>
                  </a:txBody>
                  <a:tcPr marL="91425" marR="91425" marT="45725" marB="45725"/>
                </a:tc>
                <a:tc>
                  <a:txBody>
                    <a:bodyPr/>
                    <a:lstStyle/>
                    <a:p>
                      <a:pPr marL="0" marR="0" lvl="0" indent="0" algn="l" rtl="0">
                        <a:lnSpc>
                          <a:spcPct val="100000"/>
                        </a:lnSpc>
                        <a:spcBef>
                          <a:spcPts val="0"/>
                        </a:spcBef>
                        <a:spcAft>
                          <a:spcPts val="0"/>
                        </a:spcAft>
                        <a:buNone/>
                      </a:pPr>
                      <a:r>
                        <a:rPr lang="en-US" sz="1400" u="none" strike="noStrike" cap="none"/>
                        <a:t>Salesforce Features</a:t>
                      </a:r>
                      <a:endParaRPr/>
                    </a:p>
                  </a:txBody>
                  <a:tcPr marL="91425" marR="91425" marT="45725" marB="45725"/>
                </a:tc>
                <a:extLst>
                  <a:ext uri="{0D108BD9-81ED-4DB2-BD59-A6C34878D82A}">
                    <a16:rowId xmlns:a16="http://schemas.microsoft.com/office/drawing/2014/main" val="10000"/>
                  </a:ext>
                </a:extLst>
              </a:tr>
              <a:tr h="584475">
                <a:tc>
                  <a:txBody>
                    <a:bodyPr/>
                    <a:lstStyle/>
                    <a:p>
                      <a:pPr marL="0" marR="0" lvl="0" indent="0" algn="l" rtl="0">
                        <a:lnSpc>
                          <a:spcPct val="100000"/>
                        </a:lnSpc>
                        <a:spcBef>
                          <a:spcPts val="0"/>
                        </a:spcBef>
                        <a:spcAft>
                          <a:spcPts val="0"/>
                        </a:spcAft>
                        <a:buNone/>
                      </a:pPr>
                      <a:r>
                        <a:rPr lang="en-US" sz="1400" u="none" strike="noStrike" cap="none"/>
                        <a:t>Standard Sales &amp; Servicing Capabilities</a:t>
                      </a:r>
                      <a:endParaRPr/>
                    </a:p>
                  </a:txBody>
                  <a:tcPr marL="91425" marR="91425"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25" marR="91425" marT="45725" marB="45725" anchor="ctr"/>
                </a:tc>
                <a:tc>
                  <a:txBody>
                    <a:bodyPr/>
                    <a:lstStyle/>
                    <a:p>
                      <a:pPr marL="0" marR="0" lvl="0" indent="0" algn="l" rtl="0">
                        <a:lnSpc>
                          <a:spcPct val="100000"/>
                        </a:lnSpc>
                        <a:spcBef>
                          <a:spcPts val="0"/>
                        </a:spcBef>
                        <a:spcAft>
                          <a:spcPts val="0"/>
                        </a:spcAft>
                        <a:buNone/>
                      </a:pPr>
                      <a:r>
                        <a:rPr lang="en-US" sz="1400" u="none" strike="noStrike" cap="none"/>
                        <a:t>Console, LWC, Events, </a:t>
                      </a:r>
                      <a:r>
                        <a:rPr lang="en-US"/>
                        <a:t>Standard Taxonomy, </a:t>
                      </a:r>
                      <a:r>
                        <a:rPr lang="en-US" sz="1400" u="none" strike="noStrike" cap="none"/>
                        <a:t>Case Management, </a:t>
                      </a:r>
                      <a:r>
                        <a:rPr lang="en-US"/>
                        <a:t>Opportunity</a:t>
                      </a:r>
                      <a:r>
                        <a:rPr lang="en-US" sz="1400" u="none" strike="noStrike" cap="none"/>
                        <a:t> Management</a:t>
                      </a:r>
                      <a:endParaRPr/>
                    </a:p>
                  </a:txBody>
                  <a:tcPr marL="91425" marR="91425" marT="45725" marB="45725" anchor="ctr"/>
                </a:tc>
                <a:extLst>
                  <a:ext uri="{0D108BD9-81ED-4DB2-BD59-A6C34878D82A}">
                    <a16:rowId xmlns:a16="http://schemas.microsoft.com/office/drawing/2014/main" val="10001"/>
                  </a:ext>
                </a:extLst>
              </a:tr>
              <a:tr h="588050">
                <a:tc>
                  <a:txBody>
                    <a:bodyPr/>
                    <a:lstStyle/>
                    <a:p>
                      <a:pPr marL="0" marR="0" lvl="0" indent="0" algn="l" rtl="0">
                        <a:lnSpc>
                          <a:spcPct val="100000"/>
                        </a:lnSpc>
                        <a:spcBef>
                          <a:spcPts val="0"/>
                        </a:spcBef>
                        <a:spcAft>
                          <a:spcPts val="0"/>
                        </a:spcAft>
                        <a:buNone/>
                      </a:pPr>
                      <a:r>
                        <a:rPr lang="en-US" sz="1400" u="none" strike="noStrike" cap="none"/>
                        <a:t>Support for Multiple Private Labels</a:t>
                      </a:r>
                      <a:endParaRPr/>
                    </a:p>
                  </a:txBody>
                  <a:tcPr marL="91425" marR="91425"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25" marR="91425" marT="45725" marB="45725" anchor="ctr"/>
                </a:tc>
                <a:tc>
                  <a:txBody>
                    <a:bodyPr/>
                    <a:lstStyle/>
                    <a:p>
                      <a:pPr marL="0" marR="0" lvl="0" indent="0" algn="l" rtl="0">
                        <a:lnSpc>
                          <a:spcPct val="100000"/>
                        </a:lnSpc>
                        <a:spcBef>
                          <a:spcPts val="0"/>
                        </a:spcBef>
                        <a:spcAft>
                          <a:spcPts val="0"/>
                        </a:spcAft>
                        <a:buNone/>
                      </a:pPr>
                      <a:r>
                        <a:rPr lang="en-US" sz="1400" u="none" strike="noStrike" cap="none"/>
                        <a:t>Divisions, Entitlements, other OOTB record and process access controls</a:t>
                      </a:r>
                      <a:endParaRPr/>
                    </a:p>
                  </a:txBody>
                  <a:tcPr marL="91425" marR="91425" marT="45725" marB="45725" anchor="ctr"/>
                </a:tc>
                <a:extLst>
                  <a:ext uri="{0D108BD9-81ED-4DB2-BD59-A6C34878D82A}">
                    <a16:rowId xmlns:a16="http://schemas.microsoft.com/office/drawing/2014/main" val="10002"/>
                  </a:ext>
                </a:extLst>
              </a:tr>
              <a:tr h="830200">
                <a:tc>
                  <a:txBody>
                    <a:bodyPr/>
                    <a:lstStyle/>
                    <a:p>
                      <a:pPr marL="0" marR="0" lvl="0" indent="0" algn="l" rtl="0">
                        <a:lnSpc>
                          <a:spcPct val="100000"/>
                        </a:lnSpc>
                        <a:spcBef>
                          <a:spcPts val="0"/>
                        </a:spcBef>
                        <a:spcAft>
                          <a:spcPts val="0"/>
                        </a:spcAft>
                        <a:buNone/>
                      </a:pPr>
                      <a:r>
                        <a:rPr lang="en-US" sz="1400" u="none" strike="noStrike" cap="none"/>
                        <a:t>Internationalization Support</a:t>
                      </a:r>
                      <a:endParaRPr/>
                    </a:p>
                  </a:txBody>
                  <a:tcPr marL="91425" marR="91425" marT="45725" marB="45725" anchor="ctr"/>
                </a:tc>
                <a:tc>
                  <a:txBody>
                    <a:bodyPr/>
                    <a:lstStyle/>
                    <a:p>
                      <a:pPr marL="0" marR="0" lvl="0" indent="0" algn="l" rtl="0">
                        <a:lnSpc>
                          <a:spcPct val="100000"/>
                        </a:lnSpc>
                        <a:spcBef>
                          <a:spcPts val="0"/>
                        </a:spcBef>
                        <a:spcAft>
                          <a:spcPts val="0"/>
                        </a:spcAft>
                        <a:buNone/>
                      </a:pPr>
                      <a:endParaRPr sz="1400" u="none" strike="noStrike" cap="none"/>
                    </a:p>
                  </a:txBody>
                  <a:tcPr marL="91425" marR="91425" marT="45725" marB="45725" anchor="ctr"/>
                </a:tc>
                <a:tc>
                  <a:txBody>
                    <a:bodyPr/>
                    <a:lstStyle/>
                    <a:p>
                      <a:pPr marL="0" marR="0" lvl="0" indent="0" algn="l" rtl="0">
                        <a:lnSpc>
                          <a:spcPct val="100000"/>
                        </a:lnSpc>
                        <a:spcBef>
                          <a:spcPts val="0"/>
                        </a:spcBef>
                        <a:spcAft>
                          <a:spcPts val="0"/>
                        </a:spcAft>
                        <a:buNone/>
                      </a:pPr>
                      <a:r>
                        <a:rPr lang="en-US" sz="1400" u="none" strike="noStrike" cap="none"/>
                        <a:t>OOTB multi currency, multi language, </a:t>
                      </a:r>
                      <a:r>
                        <a:rPr lang="en-US"/>
                        <a:t>i</a:t>
                      </a:r>
                      <a:r>
                        <a:rPr lang="en-US" sz="1400" u="none" strike="noStrike" cap="none"/>
                        <a:t>nternationalization design elements, and localize data residency support, custom business rule endpoint configuration setup</a:t>
                      </a:r>
                      <a:endParaRPr/>
                    </a:p>
                  </a:txBody>
                  <a:tcPr marL="91425" marR="91425" marT="45725" marB="45725" anchor="ctr"/>
                </a:tc>
                <a:extLst>
                  <a:ext uri="{0D108BD9-81ED-4DB2-BD59-A6C34878D82A}">
                    <a16:rowId xmlns:a16="http://schemas.microsoft.com/office/drawing/2014/main" val="10003"/>
                  </a:ext>
                </a:extLst>
              </a:tr>
              <a:tr h="588050">
                <a:tc>
                  <a:txBody>
                    <a:bodyPr/>
                    <a:lstStyle/>
                    <a:p>
                      <a:pPr marL="0" marR="0" lvl="0" indent="0" algn="l" rtl="0">
                        <a:lnSpc>
                          <a:spcPct val="100000"/>
                        </a:lnSpc>
                        <a:spcBef>
                          <a:spcPts val="0"/>
                        </a:spcBef>
                        <a:spcAft>
                          <a:spcPts val="0"/>
                        </a:spcAft>
                        <a:buNone/>
                      </a:pPr>
                      <a:r>
                        <a:rPr lang="en-US" sz="1400" u="none" strike="noStrike" cap="none"/>
                        <a:t>Application </a:t>
                      </a:r>
                      <a:r>
                        <a:rPr lang="en-US"/>
                        <a:t>D</a:t>
                      </a:r>
                      <a:r>
                        <a:rPr lang="en-US" sz="1400" u="none" strike="noStrike" cap="none"/>
                        <a:t>istribution </a:t>
                      </a:r>
                      <a:endParaRPr/>
                    </a:p>
                  </a:txBody>
                  <a:tcPr marL="91425" marR="91425" marT="45725" marB="45725" anchor="ctr"/>
                </a:tc>
                <a:tc>
                  <a:txBody>
                    <a:bodyPr/>
                    <a:lstStyle/>
                    <a:p>
                      <a:pPr marL="0" marR="0" lvl="0" indent="0" algn="l" rtl="0">
                        <a:lnSpc>
                          <a:spcPct val="100000"/>
                        </a:lnSpc>
                        <a:spcBef>
                          <a:spcPts val="0"/>
                        </a:spcBef>
                        <a:spcAft>
                          <a:spcPts val="0"/>
                        </a:spcAft>
                        <a:buNone/>
                      </a:pPr>
                      <a:endParaRPr/>
                    </a:p>
                  </a:txBody>
                  <a:tcPr marL="91425" marR="91425" marT="45725" marB="45725" anchor="ctr"/>
                </a:tc>
                <a:tc>
                  <a:txBody>
                    <a:bodyPr/>
                    <a:lstStyle/>
                    <a:p>
                      <a:pPr marL="0" lvl="0" indent="0" algn="l" rtl="0">
                        <a:lnSpc>
                          <a:spcPct val="115000"/>
                        </a:lnSpc>
                        <a:spcBef>
                          <a:spcPts val="0"/>
                        </a:spcBef>
                        <a:spcAft>
                          <a:spcPts val="0"/>
                        </a:spcAft>
                        <a:buNone/>
                      </a:pPr>
                      <a:r>
                        <a:rPr lang="en-US">
                          <a:solidFill>
                            <a:srgbClr val="205CA0"/>
                          </a:solidFill>
                        </a:rPr>
                        <a:t>Jump Start packaged deployment in international instances</a:t>
                      </a:r>
                      <a:endParaRPr/>
                    </a:p>
                  </a:txBody>
                  <a:tcPr marL="91425" marR="91425" marT="45725" marB="45725" anchor="ctr"/>
                </a:tc>
                <a:extLst>
                  <a:ext uri="{0D108BD9-81ED-4DB2-BD59-A6C34878D82A}">
                    <a16:rowId xmlns:a16="http://schemas.microsoft.com/office/drawing/2014/main" val="10004"/>
                  </a:ext>
                </a:extLst>
              </a:tr>
              <a:tr h="769075">
                <a:tc>
                  <a:txBody>
                    <a:bodyPr/>
                    <a:lstStyle/>
                    <a:p>
                      <a:pPr marL="0" marR="0" lvl="0" indent="0" algn="l" rtl="0">
                        <a:lnSpc>
                          <a:spcPct val="100000"/>
                        </a:lnSpc>
                        <a:spcBef>
                          <a:spcPts val="0"/>
                        </a:spcBef>
                        <a:spcAft>
                          <a:spcPts val="0"/>
                        </a:spcAft>
                        <a:buNone/>
                      </a:pPr>
                      <a:r>
                        <a:rPr lang="en-US" sz="1400" u="none" strike="noStrike" cap="none"/>
                        <a:t>Maximum </a:t>
                      </a:r>
                      <a:r>
                        <a:rPr lang="en-US"/>
                        <a:t>Web </a:t>
                      </a:r>
                      <a:r>
                        <a:rPr lang="en-US" sz="1400" u="none" strike="noStrike" cap="none"/>
                        <a:t>Self-Serviceability</a:t>
                      </a:r>
                      <a:endParaRPr/>
                    </a:p>
                  </a:txBody>
                  <a:tcPr marL="91425" marR="91425" marT="45725" marB="45725" anchor="ctr"/>
                </a:tc>
                <a:tc>
                  <a:txBody>
                    <a:bodyPr/>
                    <a:lstStyle/>
                    <a:p>
                      <a:pPr marL="0" marR="0" lvl="0" indent="0" algn="l" rtl="0">
                        <a:lnSpc>
                          <a:spcPct val="100000"/>
                        </a:lnSpc>
                        <a:spcBef>
                          <a:spcPts val="0"/>
                        </a:spcBef>
                        <a:spcAft>
                          <a:spcPts val="0"/>
                        </a:spcAft>
                        <a:buNone/>
                      </a:pPr>
                      <a:r>
                        <a:rPr lang="en-US"/>
                        <a:t>TFS</a:t>
                      </a:r>
                      <a:endParaRPr/>
                    </a:p>
                    <a:p>
                      <a:pPr marL="0" marR="0" lvl="0" indent="0" algn="l" rtl="0">
                        <a:lnSpc>
                          <a:spcPct val="100000"/>
                        </a:lnSpc>
                        <a:spcBef>
                          <a:spcPts val="0"/>
                        </a:spcBef>
                        <a:spcAft>
                          <a:spcPts val="0"/>
                        </a:spcAft>
                        <a:buNone/>
                      </a:pPr>
                      <a:r>
                        <a:rPr lang="en-US"/>
                        <a:t>Stack  </a:t>
                      </a:r>
                      <a:r>
                        <a:rPr lang="en-US" sz="1800"/>
                        <a:t>OR</a:t>
                      </a:r>
                      <a:r>
                        <a:rPr lang="en-US"/>
                        <a:t> </a:t>
                      </a:r>
                      <a:endParaRPr/>
                    </a:p>
                  </a:txBody>
                  <a:tcPr marL="91425" marR="91425" marT="45725" marB="45725" anchor="ctr"/>
                </a:tc>
                <a:tc>
                  <a:txBody>
                    <a:bodyPr/>
                    <a:lstStyle/>
                    <a:p>
                      <a:pPr marL="0" marR="0" lvl="0" indent="0" algn="l" rtl="0">
                        <a:lnSpc>
                          <a:spcPct val="100000"/>
                        </a:lnSpc>
                        <a:spcBef>
                          <a:spcPts val="0"/>
                        </a:spcBef>
                        <a:spcAft>
                          <a:spcPts val="0"/>
                        </a:spcAft>
                        <a:buNone/>
                      </a:pPr>
                      <a:r>
                        <a:rPr lang="en-US"/>
                        <a:t>Use TFS platform of choice or natively enable Web Self-Service through Salesforce</a:t>
                      </a:r>
                      <a:r>
                        <a:rPr lang="en-US" sz="1400" u="none" strike="noStrike" cap="none"/>
                        <a:t> </a:t>
                      </a:r>
                      <a:r>
                        <a:rPr lang="en-US"/>
                        <a:t>C</a:t>
                      </a:r>
                      <a:r>
                        <a:rPr lang="en-US" sz="1400" u="none" strike="noStrike" cap="none"/>
                        <a:t>ommunities</a:t>
                      </a:r>
                      <a:endParaRPr/>
                    </a:p>
                  </a:txBody>
                  <a:tcPr marL="91425" marR="91425" marT="45725" marB="45725" anchor="ctr"/>
                </a:tc>
                <a:extLst>
                  <a:ext uri="{0D108BD9-81ED-4DB2-BD59-A6C34878D82A}">
                    <a16:rowId xmlns:a16="http://schemas.microsoft.com/office/drawing/2014/main" val="10005"/>
                  </a:ext>
                </a:extLst>
              </a:tr>
              <a:tr h="769075">
                <a:tc>
                  <a:txBody>
                    <a:bodyPr/>
                    <a:lstStyle/>
                    <a:p>
                      <a:pPr marL="0" marR="0" lvl="0" indent="0" algn="l" rtl="0">
                        <a:lnSpc>
                          <a:spcPct val="100000"/>
                        </a:lnSpc>
                        <a:spcBef>
                          <a:spcPts val="0"/>
                        </a:spcBef>
                        <a:spcAft>
                          <a:spcPts val="0"/>
                        </a:spcAft>
                        <a:buNone/>
                      </a:pPr>
                      <a:r>
                        <a:rPr lang="en-US"/>
                        <a:t>Data Archiving by design</a:t>
                      </a:r>
                      <a:endParaRPr sz="1400" u="none" strike="noStrike" cap="none"/>
                    </a:p>
                  </a:txBody>
                  <a:tcPr marL="91425" marR="91425" marT="45725" marB="45725" anchor="ctr"/>
                </a:tc>
                <a:tc>
                  <a:txBody>
                    <a:bodyPr/>
                    <a:lstStyle/>
                    <a:p>
                      <a:pPr marL="0" marR="0" lvl="0" indent="0" algn="ctr" rtl="0">
                        <a:lnSpc>
                          <a:spcPct val="100000"/>
                        </a:lnSpc>
                        <a:spcBef>
                          <a:spcPts val="0"/>
                        </a:spcBef>
                        <a:spcAft>
                          <a:spcPts val="0"/>
                        </a:spcAft>
                        <a:buNone/>
                      </a:pPr>
                      <a:r>
                        <a:rPr lang="en-US"/>
                        <a:t>TFS Stack</a:t>
                      </a:r>
                      <a:endParaRPr sz="1400" u="none" strike="noStrike" cap="none"/>
                    </a:p>
                  </a:txBody>
                  <a:tcPr marL="91425" marR="91425" marT="45725" marB="45725" anchor="ctr"/>
                </a:tc>
                <a:tc>
                  <a:txBody>
                    <a:bodyPr/>
                    <a:lstStyle/>
                    <a:p>
                      <a:pPr marL="0" marR="0" lvl="0" indent="0" algn="l" rtl="0">
                        <a:lnSpc>
                          <a:spcPct val="100000"/>
                        </a:lnSpc>
                        <a:spcBef>
                          <a:spcPts val="0"/>
                        </a:spcBef>
                        <a:spcAft>
                          <a:spcPts val="0"/>
                        </a:spcAft>
                        <a:buNone/>
                      </a:pPr>
                      <a:r>
                        <a:rPr lang="en-US"/>
                        <a:t>Enable Data Archiving from the day one to keep the system in tip top condition</a:t>
                      </a:r>
                      <a:endParaRPr/>
                    </a:p>
                  </a:txBody>
                  <a:tcPr marL="91425" marR="91425" marT="45725" marB="45725" anchor="ctr"/>
                </a:tc>
                <a:extLst>
                  <a:ext uri="{0D108BD9-81ED-4DB2-BD59-A6C34878D82A}">
                    <a16:rowId xmlns:a16="http://schemas.microsoft.com/office/drawing/2014/main" val="10006"/>
                  </a:ext>
                </a:extLst>
              </a:tr>
            </a:tbl>
          </a:graphicData>
        </a:graphic>
      </p:graphicFrame>
      <p:pic>
        <p:nvPicPr>
          <p:cNvPr id="1120" name="Google Shape;1120;p143" descr="Icon_Service_2017.png"/>
          <p:cNvPicPr preferRelativeResize="0"/>
          <p:nvPr/>
        </p:nvPicPr>
        <p:blipFill rotWithShape="1">
          <a:blip r:embed="rId3">
            <a:alphaModFix/>
          </a:blip>
          <a:srcRect/>
          <a:stretch/>
        </p:blipFill>
        <p:spPr>
          <a:xfrm>
            <a:off x="4619210" y="2194594"/>
            <a:ext cx="365665" cy="365665"/>
          </a:xfrm>
          <a:prstGeom prst="rect">
            <a:avLst/>
          </a:prstGeom>
          <a:noFill/>
          <a:ln>
            <a:noFill/>
          </a:ln>
        </p:spPr>
      </p:pic>
      <p:pic>
        <p:nvPicPr>
          <p:cNvPr id="1121" name="Google Shape;1121;p143" descr="Icon_Service_2017.png"/>
          <p:cNvPicPr preferRelativeResize="0"/>
          <p:nvPr/>
        </p:nvPicPr>
        <p:blipFill rotWithShape="1">
          <a:blip r:embed="rId3">
            <a:alphaModFix/>
          </a:blip>
          <a:srcRect/>
          <a:stretch/>
        </p:blipFill>
        <p:spPr>
          <a:xfrm>
            <a:off x="4928369" y="2730126"/>
            <a:ext cx="365665" cy="365665"/>
          </a:xfrm>
          <a:prstGeom prst="rect">
            <a:avLst/>
          </a:prstGeom>
          <a:noFill/>
          <a:ln>
            <a:noFill/>
          </a:ln>
        </p:spPr>
      </p:pic>
      <p:pic>
        <p:nvPicPr>
          <p:cNvPr id="1122" name="Google Shape;1122;p143" descr="Icon_Service_2017.png"/>
          <p:cNvPicPr preferRelativeResize="0"/>
          <p:nvPr/>
        </p:nvPicPr>
        <p:blipFill rotWithShape="1">
          <a:blip r:embed="rId3">
            <a:alphaModFix/>
          </a:blip>
          <a:srcRect/>
          <a:stretch/>
        </p:blipFill>
        <p:spPr>
          <a:xfrm>
            <a:off x="4619210" y="3474714"/>
            <a:ext cx="365665" cy="365665"/>
          </a:xfrm>
          <a:prstGeom prst="rect">
            <a:avLst/>
          </a:prstGeom>
          <a:noFill/>
          <a:ln>
            <a:noFill/>
          </a:ln>
        </p:spPr>
      </p:pic>
      <p:pic>
        <p:nvPicPr>
          <p:cNvPr id="1123" name="Google Shape;1123;p143" descr="Icon_Community_2017.png"/>
          <p:cNvPicPr preferRelativeResize="0"/>
          <p:nvPr/>
        </p:nvPicPr>
        <p:blipFill rotWithShape="1">
          <a:blip r:embed="rId6">
            <a:alphaModFix/>
          </a:blip>
          <a:srcRect/>
          <a:stretch/>
        </p:blipFill>
        <p:spPr>
          <a:xfrm>
            <a:off x="5199672" y="4868410"/>
            <a:ext cx="365665" cy="365665"/>
          </a:xfrm>
          <a:prstGeom prst="rect">
            <a:avLst/>
          </a:prstGeom>
          <a:noFill/>
          <a:ln>
            <a:noFill/>
          </a:ln>
        </p:spPr>
      </p:pic>
      <p:pic>
        <p:nvPicPr>
          <p:cNvPr id="1124" name="Google Shape;1124;p143"/>
          <p:cNvPicPr preferRelativeResize="0"/>
          <p:nvPr/>
        </p:nvPicPr>
        <p:blipFill rotWithShape="1">
          <a:blip r:embed="rId5">
            <a:alphaModFix/>
          </a:blip>
          <a:srcRect/>
          <a:stretch/>
        </p:blipFill>
        <p:spPr>
          <a:xfrm>
            <a:off x="5199771" y="3474721"/>
            <a:ext cx="365457" cy="365666"/>
          </a:xfrm>
          <a:prstGeom prst="rect">
            <a:avLst/>
          </a:prstGeom>
          <a:noFill/>
          <a:ln>
            <a:noFill/>
          </a:ln>
        </p:spPr>
      </p:pic>
      <p:pic>
        <p:nvPicPr>
          <p:cNvPr id="1125" name="Google Shape;1125;p143" descr="Icon_Sales_2017.png"/>
          <p:cNvPicPr preferRelativeResize="0"/>
          <p:nvPr/>
        </p:nvPicPr>
        <p:blipFill rotWithShape="1">
          <a:blip r:embed="rId4">
            <a:alphaModFix/>
          </a:blip>
          <a:srcRect/>
          <a:stretch/>
        </p:blipFill>
        <p:spPr>
          <a:xfrm>
            <a:off x="5199671" y="2194596"/>
            <a:ext cx="365665" cy="365665"/>
          </a:xfrm>
          <a:prstGeom prst="rect">
            <a:avLst/>
          </a:prstGeom>
          <a:noFill/>
          <a:ln>
            <a:noFill/>
          </a:ln>
        </p:spPr>
      </p:pic>
      <p:sp>
        <p:nvSpPr>
          <p:cNvPr id="1126" name="Google Shape;1126;p143"/>
          <p:cNvSpPr txBox="1">
            <a:spLocks noGrp="1"/>
          </p:cNvSpPr>
          <p:nvPr>
            <p:ph type="body" idx="2"/>
          </p:nvPr>
        </p:nvSpPr>
        <p:spPr>
          <a:xfrm>
            <a:off x="571503" y="1020979"/>
            <a:ext cx="11046000" cy="338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 lightweight component and event-driven architecture design with OOTB utilization</a:t>
            </a:r>
            <a:endParaRPr/>
          </a:p>
        </p:txBody>
      </p:sp>
      <p:pic>
        <p:nvPicPr>
          <p:cNvPr id="1127" name="Google Shape;1127;p143"/>
          <p:cNvPicPr preferRelativeResize="0"/>
          <p:nvPr/>
        </p:nvPicPr>
        <p:blipFill rotWithShape="1">
          <a:blip r:embed="rId5">
            <a:alphaModFix/>
          </a:blip>
          <a:srcRect/>
          <a:stretch/>
        </p:blipFill>
        <p:spPr>
          <a:xfrm>
            <a:off x="4928471" y="4155646"/>
            <a:ext cx="365457" cy="365666"/>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44"/>
          <p:cNvSpPr/>
          <p:nvPr/>
        </p:nvSpPr>
        <p:spPr>
          <a:xfrm>
            <a:off x="5552575" y="1756725"/>
            <a:ext cx="5399100" cy="214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4"/>
          <p:cNvSpPr txBox="1">
            <a:spLocks noGrp="1"/>
          </p:cNvSpPr>
          <p:nvPr>
            <p:ph type="title"/>
          </p:nvPr>
        </p:nvSpPr>
        <p:spPr>
          <a:xfrm>
            <a:off x="290825" y="-40897"/>
            <a:ext cx="11046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Org Recommendation</a:t>
            </a:r>
            <a:endParaRPr/>
          </a:p>
        </p:txBody>
      </p:sp>
      <p:sp>
        <p:nvSpPr>
          <p:cNvPr id="1134" name="Google Shape;1134;p144"/>
          <p:cNvSpPr/>
          <p:nvPr/>
        </p:nvSpPr>
        <p:spPr>
          <a:xfrm>
            <a:off x="11844972" y="6536828"/>
            <a:ext cx="310500" cy="185400"/>
          </a:xfrm>
          <a:prstGeom prst="roundRect">
            <a:avLst>
              <a:gd name="adj" fmla="val 16667"/>
            </a:avLst>
          </a:prstGeom>
          <a:solidFill>
            <a:srgbClr val="FFFFFF"/>
          </a:solidFill>
          <a:ln w="12700" cap="flat" cmpd="sng">
            <a:solidFill>
              <a:srgbClr val="59595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fld id="{00000000-1234-1234-1234-123412341234}" type="slidenum">
              <a:rPr lang="en-US">
                <a:solidFill>
                  <a:schemeClr val="dk1"/>
                </a:solidFill>
              </a:rPr>
              <a:t>4</a:t>
            </a:fld>
            <a:endParaRPr>
              <a:solidFill>
                <a:schemeClr val="dk1"/>
              </a:solidFill>
            </a:endParaRPr>
          </a:p>
        </p:txBody>
      </p:sp>
      <p:sp>
        <p:nvSpPr>
          <p:cNvPr id="1135" name="Google Shape;1135;p144"/>
          <p:cNvSpPr/>
          <p:nvPr/>
        </p:nvSpPr>
        <p:spPr>
          <a:xfrm>
            <a:off x="7551125" y="1902375"/>
            <a:ext cx="1399500" cy="18561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pic>
        <p:nvPicPr>
          <p:cNvPr id="1136" name="Google Shape;1136;p144" descr="Icon_Service_2017.png"/>
          <p:cNvPicPr preferRelativeResize="0"/>
          <p:nvPr/>
        </p:nvPicPr>
        <p:blipFill rotWithShape="1">
          <a:blip r:embed="rId3">
            <a:alphaModFix/>
          </a:blip>
          <a:srcRect/>
          <a:stretch/>
        </p:blipFill>
        <p:spPr>
          <a:xfrm>
            <a:off x="8356715" y="1943230"/>
            <a:ext cx="455368" cy="455368"/>
          </a:xfrm>
          <a:prstGeom prst="rect">
            <a:avLst/>
          </a:prstGeom>
          <a:noFill/>
          <a:ln>
            <a:noFill/>
          </a:ln>
        </p:spPr>
      </p:pic>
      <p:pic>
        <p:nvPicPr>
          <p:cNvPr id="1137" name="Google Shape;1137;p144"/>
          <p:cNvPicPr preferRelativeResize="0"/>
          <p:nvPr/>
        </p:nvPicPr>
        <p:blipFill rotWithShape="1">
          <a:blip r:embed="rId4">
            <a:alphaModFix/>
          </a:blip>
          <a:srcRect/>
          <a:stretch/>
        </p:blipFill>
        <p:spPr>
          <a:xfrm>
            <a:off x="7647467" y="1990074"/>
            <a:ext cx="588623" cy="413335"/>
          </a:xfrm>
          <a:prstGeom prst="rect">
            <a:avLst/>
          </a:prstGeom>
          <a:noFill/>
          <a:ln>
            <a:noFill/>
          </a:ln>
        </p:spPr>
      </p:pic>
      <p:sp>
        <p:nvSpPr>
          <p:cNvPr id="1138" name="Google Shape;1138;p144"/>
          <p:cNvSpPr txBox="1"/>
          <p:nvPr/>
        </p:nvSpPr>
        <p:spPr>
          <a:xfrm>
            <a:off x="7552375" y="2354650"/>
            <a:ext cx="1399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chemeClr val="lt1"/>
                </a:solidFill>
              </a:rPr>
              <a:t>FIN Servicing</a:t>
            </a:r>
            <a:endParaRPr sz="1100" b="1">
              <a:solidFill>
                <a:schemeClr val="lt1"/>
              </a:solidFill>
            </a:endParaRPr>
          </a:p>
        </p:txBody>
      </p:sp>
      <p:sp>
        <p:nvSpPr>
          <p:cNvPr id="1139" name="Google Shape;1139;p144"/>
          <p:cNvSpPr/>
          <p:nvPr/>
        </p:nvSpPr>
        <p:spPr>
          <a:xfrm>
            <a:off x="7603825" y="2679325"/>
            <a:ext cx="1296600" cy="1043700"/>
          </a:xfrm>
          <a:prstGeom prst="roundRect">
            <a:avLst>
              <a:gd name="adj" fmla="val 3141"/>
            </a:avLst>
          </a:prstGeom>
          <a:solidFill>
            <a:srgbClr val="81DEFF"/>
          </a:solidFill>
          <a:ln w="12700" cap="flat" cmpd="sng">
            <a:solidFill>
              <a:srgbClr val="00B0F0"/>
            </a:solidFill>
            <a:prstDash val="solid"/>
            <a:miter lim="800000"/>
            <a:headEnd type="none" w="sm" len="sm"/>
            <a:tailEnd type="none" w="sm" len="sm"/>
          </a:ln>
        </p:spPr>
        <p:txBody>
          <a:bodyPr spcFirstLastPara="1" wrap="square" lIns="91425" tIns="45700" rIns="90000" bIns="45700" anchor="ctr" anchorCtr="0">
            <a:noAutofit/>
          </a:bodyPr>
          <a:lstStyle/>
          <a:p>
            <a:pPr marL="0" marR="0" lvl="0" indent="0" algn="r" rtl="0">
              <a:spcBef>
                <a:spcPts val="0"/>
              </a:spcBef>
              <a:spcAft>
                <a:spcPts val="0"/>
              </a:spcAft>
              <a:buNone/>
            </a:pPr>
            <a:endParaRPr>
              <a:solidFill>
                <a:schemeClr val="dk1"/>
              </a:solidFill>
            </a:endParaRPr>
          </a:p>
        </p:txBody>
      </p:sp>
      <p:sp>
        <p:nvSpPr>
          <p:cNvPr id="1140" name="Google Shape;1140;p144"/>
          <p:cNvSpPr txBox="1"/>
          <p:nvPr/>
        </p:nvSpPr>
        <p:spPr>
          <a:xfrm>
            <a:off x="205401" y="1508591"/>
            <a:ext cx="4323000" cy="31392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1C4587"/>
              </a:buClr>
              <a:buSzPts val="1800"/>
              <a:buFont typeface="Arial"/>
              <a:buChar char="•"/>
            </a:pPr>
            <a:r>
              <a:rPr lang="en-US" sz="1800">
                <a:solidFill>
                  <a:schemeClr val="dk1"/>
                </a:solidFill>
              </a:rPr>
              <a:t>Provides agility and scalability to line of business from B2C vs. B2B2C perspectives</a:t>
            </a:r>
            <a:endParaRPr sz="1800">
              <a:solidFill>
                <a:schemeClr val="dk1"/>
              </a:solidFill>
            </a:endParaRPr>
          </a:p>
          <a:p>
            <a:pPr marL="0" lvl="0" indent="0" algn="l" rtl="0">
              <a:spcBef>
                <a:spcPts val="0"/>
              </a:spcBef>
              <a:spcAft>
                <a:spcPts val="0"/>
              </a:spcAft>
              <a:buNone/>
            </a:pPr>
            <a:endParaRPr sz="1800">
              <a:solidFill>
                <a:schemeClr val="dk1"/>
              </a:solidFill>
            </a:endParaRPr>
          </a:p>
          <a:p>
            <a:pPr marL="285750" marR="0" lvl="0" indent="-285750" algn="l" rtl="0">
              <a:spcBef>
                <a:spcPts val="0"/>
              </a:spcBef>
              <a:spcAft>
                <a:spcPts val="0"/>
              </a:spcAft>
              <a:buClr>
                <a:srgbClr val="1C4587"/>
              </a:buClr>
              <a:buSzPts val="1800"/>
              <a:buFont typeface="Arial"/>
              <a:buChar char="•"/>
            </a:pPr>
            <a:r>
              <a:rPr lang="en-US" sz="1800">
                <a:solidFill>
                  <a:schemeClr val="dk1"/>
                </a:solidFill>
              </a:rPr>
              <a:t>Provides necessary compliance protections to international expansion</a:t>
            </a:r>
            <a:endParaRPr sz="1800">
              <a:solidFill>
                <a:schemeClr val="dk1"/>
              </a:solidFill>
            </a:endParaRPr>
          </a:p>
          <a:p>
            <a:pPr marL="457200" marR="0" lvl="0" indent="0" algn="l" rtl="0">
              <a:spcBef>
                <a:spcPts val="0"/>
              </a:spcBef>
              <a:spcAft>
                <a:spcPts val="0"/>
              </a:spcAft>
              <a:buNone/>
            </a:pPr>
            <a:endParaRPr sz="1800">
              <a:solidFill>
                <a:schemeClr val="dk1"/>
              </a:solidFill>
            </a:endParaRPr>
          </a:p>
          <a:p>
            <a:pPr marL="285750" marR="0" lvl="0" indent="-285750" algn="l" rtl="0">
              <a:spcBef>
                <a:spcPts val="0"/>
              </a:spcBef>
              <a:spcAft>
                <a:spcPts val="0"/>
              </a:spcAft>
              <a:buClr>
                <a:schemeClr val="dk1"/>
              </a:buClr>
              <a:buSzPts val="1800"/>
              <a:buChar char="•"/>
            </a:pPr>
            <a:r>
              <a:rPr lang="en-US" sz="1800">
                <a:solidFill>
                  <a:schemeClr val="dk1"/>
                </a:solidFill>
              </a:rPr>
              <a:t>Provides private label business expansion flexibility for F&amp;I Servicing, Sales, or all inclusive operations</a:t>
            </a:r>
            <a:endParaRPr sz="1800">
              <a:solidFill>
                <a:schemeClr val="dk1"/>
              </a:solidFill>
            </a:endParaRPr>
          </a:p>
          <a:p>
            <a:pPr marL="457200" marR="0" lvl="0" indent="0" algn="l" rtl="0">
              <a:spcBef>
                <a:spcPts val="0"/>
              </a:spcBef>
              <a:spcAft>
                <a:spcPts val="0"/>
              </a:spcAft>
              <a:buNone/>
            </a:pPr>
            <a:endParaRPr sz="1800">
              <a:solidFill>
                <a:schemeClr val="dk1"/>
              </a:solidFill>
            </a:endParaRPr>
          </a:p>
          <a:p>
            <a:pPr marL="285750" marR="0" lvl="0" indent="-285750" algn="l" rtl="0">
              <a:spcBef>
                <a:spcPts val="0"/>
              </a:spcBef>
              <a:spcAft>
                <a:spcPts val="0"/>
              </a:spcAft>
              <a:buClr>
                <a:schemeClr val="dk1"/>
              </a:buClr>
              <a:buSzPts val="1800"/>
              <a:buChar char="•"/>
            </a:pPr>
            <a:r>
              <a:rPr lang="en-US" sz="1800">
                <a:solidFill>
                  <a:schemeClr val="dk1"/>
                </a:solidFill>
              </a:rPr>
              <a:t>Supports organic transition to modern architecture and dealing with tech debt without additional investments</a:t>
            </a:r>
            <a:endParaRPr sz="1800">
              <a:solidFill>
                <a:schemeClr val="dk1"/>
              </a:solidFill>
            </a:endParaRPr>
          </a:p>
          <a:p>
            <a:pPr marL="285750" marR="0" lvl="0" indent="-171450" algn="l" rtl="0">
              <a:spcBef>
                <a:spcPts val="0"/>
              </a:spcBef>
              <a:spcAft>
                <a:spcPts val="0"/>
              </a:spcAft>
              <a:buClr>
                <a:srgbClr val="000000"/>
              </a:buClr>
              <a:buSzPts val="1800"/>
              <a:buFont typeface="Arial"/>
              <a:buNone/>
            </a:pPr>
            <a:endParaRPr sz="1800">
              <a:solidFill>
                <a:schemeClr val="dk1"/>
              </a:solidFill>
            </a:endParaRPr>
          </a:p>
        </p:txBody>
      </p:sp>
      <p:sp>
        <p:nvSpPr>
          <p:cNvPr id="1141" name="Google Shape;1141;p144"/>
          <p:cNvSpPr/>
          <p:nvPr/>
        </p:nvSpPr>
        <p:spPr>
          <a:xfrm>
            <a:off x="5897000" y="1902375"/>
            <a:ext cx="1399500" cy="18561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pic>
        <p:nvPicPr>
          <p:cNvPr id="1142" name="Google Shape;1142;p144" descr="Icon_Service_2017.png"/>
          <p:cNvPicPr preferRelativeResize="0"/>
          <p:nvPr/>
        </p:nvPicPr>
        <p:blipFill rotWithShape="1">
          <a:blip r:embed="rId3">
            <a:alphaModFix/>
          </a:blip>
          <a:srcRect/>
          <a:stretch/>
        </p:blipFill>
        <p:spPr>
          <a:xfrm>
            <a:off x="6702590" y="1943230"/>
            <a:ext cx="455368" cy="455368"/>
          </a:xfrm>
          <a:prstGeom prst="rect">
            <a:avLst/>
          </a:prstGeom>
          <a:noFill/>
          <a:ln>
            <a:noFill/>
          </a:ln>
        </p:spPr>
      </p:pic>
      <p:pic>
        <p:nvPicPr>
          <p:cNvPr id="1143" name="Google Shape;1143;p144"/>
          <p:cNvPicPr preferRelativeResize="0"/>
          <p:nvPr/>
        </p:nvPicPr>
        <p:blipFill rotWithShape="1">
          <a:blip r:embed="rId4">
            <a:alphaModFix/>
          </a:blip>
          <a:srcRect/>
          <a:stretch/>
        </p:blipFill>
        <p:spPr>
          <a:xfrm>
            <a:off x="5993342" y="1990074"/>
            <a:ext cx="588623" cy="413335"/>
          </a:xfrm>
          <a:prstGeom prst="rect">
            <a:avLst/>
          </a:prstGeom>
          <a:noFill/>
          <a:ln>
            <a:noFill/>
          </a:ln>
        </p:spPr>
      </p:pic>
      <p:sp>
        <p:nvSpPr>
          <p:cNvPr id="1144" name="Google Shape;1144;p144"/>
          <p:cNvSpPr txBox="1"/>
          <p:nvPr/>
        </p:nvSpPr>
        <p:spPr>
          <a:xfrm>
            <a:off x="5898250" y="2354650"/>
            <a:ext cx="1399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chemeClr val="lt1"/>
                </a:solidFill>
              </a:rPr>
              <a:t>INS Servicing</a:t>
            </a:r>
            <a:endParaRPr sz="1100" b="1">
              <a:solidFill>
                <a:schemeClr val="lt1"/>
              </a:solidFill>
            </a:endParaRPr>
          </a:p>
        </p:txBody>
      </p:sp>
      <p:sp>
        <p:nvSpPr>
          <p:cNvPr id="1145" name="Google Shape;1145;p144"/>
          <p:cNvSpPr/>
          <p:nvPr/>
        </p:nvSpPr>
        <p:spPr>
          <a:xfrm>
            <a:off x="5948450" y="2679325"/>
            <a:ext cx="1296600" cy="1043700"/>
          </a:xfrm>
          <a:prstGeom prst="roundRect">
            <a:avLst>
              <a:gd name="adj" fmla="val 3141"/>
            </a:avLst>
          </a:prstGeom>
          <a:solidFill>
            <a:srgbClr val="81DEFF"/>
          </a:solidFill>
          <a:ln w="12700" cap="flat" cmpd="sng">
            <a:solidFill>
              <a:srgbClr val="00B0F0"/>
            </a:solidFill>
            <a:prstDash val="solid"/>
            <a:miter lim="800000"/>
            <a:headEnd type="none" w="sm" len="sm"/>
            <a:tailEnd type="none" w="sm" len="sm"/>
          </a:ln>
        </p:spPr>
        <p:txBody>
          <a:bodyPr spcFirstLastPara="1" wrap="square" lIns="91425" tIns="45700" rIns="90000" bIns="45700" anchor="ctr" anchorCtr="0">
            <a:noAutofit/>
          </a:bodyPr>
          <a:lstStyle/>
          <a:p>
            <a:pPr marL="0" marR="0" lvl="0" indent="0" algn="r" rtl="0">
              <a:spcBef>
                <a:spcPts val="0"/>
              </a:spcBef>
              <a:spcAft>
                <a:spcPts val="0"/>
              </a:spcAft>
              <a:buNone/>
            </a:pPr>
            <a:endParaRPr>
              <a:solidFill>
                <a:schemeClr val="dk1"/>
              </a:solidFill>
            </a:endParaRPr>
          </a:p>
        </p:txBody>
      </p:sp>
      <p:sp>
        <p:nvSpPr>
          <p:cNvPr id="1146" name="Google Shape;1146;p144"/>
          <p:cNvSpPr/>
          <p:nvPr/>
        </p:nvSpPr>
        <p:spPr>
          <a:xfrm>
            <a:off x="9227625" y="1861925"/>
            <a:ext cx="1399500" cy="18561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pic>
        <p:nvPicPr>
          <p:cNvPr id="1147" name="Google Shape;1147;p144"/>
          <p:cNvPicPr preferRelativeResize="0"/>
          <p:nvPr/>
        </p:nvPicPr>
        <p:blipFill rotWithShape="1">
          <a:blip r:embed="rId4">
            <a:alphaModFix/>
          </a:blip>
          <a:srcRect/>
          <a:stretch/>
        </p:blipFill>
        <p:spPr>
          <a:xfrm>
            <a:off x="9323967" y="1949624"/>
            <a:ext cx="588623" cy="413335"/>
          </a:xfrm>
          <a:prstGeom prst="rect">
            <a:avLst/>
          </a:prstGeom>
          <a:noFill/>
          <a:ln>
            <a:noFill/>
          </a:ln>
        </p:spPr>
      </p:pic>
      <p:sp>
        <p:nvSpPr>
          <p:cNvPr id="1148" name="Google Shape;1148;p144"/>
          <p:cNvSpPr txBox="1"/>
          <p:nvPr/>
        </p:nvSpPr>
        <p:spPr>
          <a:xfrm>
            <a:off x="9228875" y="2314200"/>
            <a:ext cx="13995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chemeClr val="lt1"/>
                </a:solidFill>
              </a:rPr>
              <a:t>SRM</a:t>
            </a:r>
            <a:endParaRPr sz="1100" b="1">
              <a:solidFill>
                <a:schemeClr val="lt1"/>
              </a:solidFill>
            </a:endParaRPr>
          </a:p>
        </p:txBody>
      </p:sp>
      <p:sp>
        <p:nvSpPr>
          <p:cNvPr id="1149" name="Google Shape;1149;p144"/>
          <p:cNvSpPr/>
          <p:nvPr/>
        </p:nvSpPr>
        <p:spPr>
          <a:xfrm>
            <a:off x="9280325" y="2638875"/>
            <a:ext cx="1296600" cy="1043700"/>
          </a:xfrm>
          <a:prstGeom prst="roundRect">
            <a:avLst>
              <a:gd name="adj" fmla="val 3141"/>
            </a:avLst>
          </a:prstGeom>
          <a:solidFill>
            <a:srgbClr val="81DEFF"/>
          </a:solidFill>
          <a:ln w="12700" cap="flat" cmpd="sng">
            <a:solidFill>
              <a:srgbClr val="00B0F0"/>
            </a:solidFill>
            <a:prstDash val="solid"/>
            <a:miter lim="800000"/>
            <a:headEnd type="none" w="sm" len="sm"/>
            <a:tailEnd type="none" w="sm" len="sm"/>
          </a:ln>
        </p:spPr>
        <p:txBody>
          <a:bodyPr spcFirstLastPara="1" wrap="square" lIns="91425" tIns="45700" rIns="90000" bIns="45700" anchor="ctr" anchorCtr="0">
            <a:noAutofit/>
          </a:bodyPr>
          <a:lstStyle/>
          <a:p>
            <a:pPr marL="0" marR="0" lvl="0" indent="0" algn="r" rtl="0">
              <a:spcBef>
                <a:spcPts val="0"/>
              </a:spcBef>
              <a:spcAft>
                <a:spcPts val="0"/>
              </a:spcAft>
              <a:buNone/>
            </a:pPr>
            <a:endParaRPr>
              <a:solidFill>
                <a:schemeClr val="dk1"/>
              </a:solidFill>
            </a:endParaRPr>
          </a:p>
        </p:txBody>
      </p:sp>
      <p:sp>
        <p:nvSpPr>
          <p:cNvPr id="1150" name="Google Shape;1150;p144"/>
          <p:cNvSpPr txBox="1"/>
          <p:nvPr/>
        </p:nvSpPr>
        <p:spPr>
          <a:xfrm>
            <a:off x="7633775" y="2787900"/>
            <a:ext cx="12204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mFinance servicing functions</a:t>
            </a:r>
            <a:endParaRPr sz="1200"/>
          </a:p>
        </p:txBody>
      </p:sp>
      <p:sp>
        <p:nvSpPr>
          <p:cNvPr id="1151" name="Google Shape;1151;p144"/>
          <p:cNvSpPr txBox="1"/>
          <p:nvPr/>
        </p:nvSpPr>
        <p:spPr>
          <a:xfrm>
            <a:off x="5986550" y="2787900"/>
            <a:ext cx="12204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Agreement and Claims servicing functions</a:t>
            </a:r>
            <a:endParaRPr sz="1200"/>
          </a:p>
        </p:txBody>
      </p:sp>
      <p:sp>
        <p:nvSpPr>
          <p:cNvPr id="1152" name="Google Shape;1152;p144"/>
          <p:cNvSpPr txBox="1"/>
          <p:nvPr/>
        </p:nvSpPr>
        <p:spPr>
          <a:xfrm>
            <a:off x="9317175" y="2762300"/>
            <a:ext cx="1220400" cy="9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Dealer and Objectives management</a:t>
            </a:r>
            <a:endParaRPr sz="1200"/>
          </a:p>
        </p:txBody>
      </p:sp>
      <p:pic>
        <p:nvPicPr>
          <p:cNvPr id="1153" name="Google Shape;1153;p144" descr="Icon_Sales_2017.png"/>
          <p:cNvPicPr preferRelativeResize="0"/>
          <p:nvPr/>
        </p:nvPicPr>
        <p:blipFill rotWithShape="1">
          <a:blip r:embed="rId5">
            <a:alphaModFix/>
          </a:blip>
          <a:srcRect/>
          <a:stretch/>
        </p:blipFill>
        <p:spPr>
          <a:xfrm>
            <a:off x="10124276" y="1949625"/>
            <a:ext cx="413296" cy="413325"/>
          </a:xfrm>
          <a:prstGeom prst="rect">
            <a:avLst/>
          </a:prstGeom>
          <a:noFill/>
          <a:ln>
            <a:noFill/>
          </a:ln>
        </p:spPr>
      </p:pic>
      <p:sp>
        <p:nvSpPr>
          <p:cNvPr id="1154" name="Google Shape;1154;p144"/>
          <p:cNvSpPr txBox="1"/>
          <p:nvPr/>
        </p:nvSpPr>
        <p:spPr>
          <a:xfrm>
            <a:off x="5463675" y="1400900"/>
            <a:ext cx="42414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United States Sales and Service Operations Stack</a:t>
            </a:r>
            <a:endParaRPr/>
          </a:p>
        </p:txBody>
      </p:sp>
      <p:sp>
        <p:nvSpPr>
          <p:cNvPr id="1155" name="Google Shape;1155;p144"/>
          <p:cNvSpPr/>
          <p:nvPr/>
        </p:nvSpPr>
        <p:spPr>
          <a:xfrm>
            <a:off x="4956125" y="5113925"/>
            <a:ext cx="1806600" cy="84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4"/>
          <p:cNvSpPr txBox="1"/>
          <p:nvPr/>
        </p:nvSpPr>
        <p:spPr>
          <a:xfrm>
            <a:off x="4879925" y="4852325"/>
            <a:ext cx="12966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EU Operations Stack</a:t>
            </a:r>
            <a:endParaRPr sz="800"/>
          </a:p>
        </p:txBody>
      </p:sp>
      <p:sp>
        <p:nvSpPr>
          <p:cNvPr id="1157" name="Google Shape;1157;p144"/>
          <p:cNvSpPr/>
          <p:nvPr/>
        </p:nvSpPr>
        <p:spPr>
          <a:xfrm>
            <a:off x="10009900" y="5037725"/>
            <a:ext cx="1806600" cy="84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4"/>
          <p:cNvSpPr txBox="1"/>
          <p:nvPr/>
        </p:nvSpPr>
        <p:spPr>
          <a:xfrm>
            <a:off x="9933700" y="4776125"/>
            <a:ext cx="15462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JP Operations Stack</a:t>
            </a:r>
            <a:endParaRPr sz="800"/>
          </a:p>
        </p:txBody>
      </p:sp>
      <p:sp>
        <p:nvSpPr>
          <p:cNvPr id="1159" name="Google Shape;1159;p144"/>
          <p:cNvSpPr/>
          <p:nvPr/>
        </p:nvSpPr>
        <p:spPr>
          <a:xfrm>
            <a:off x="7629800" y="5077650"/>
            <a:ext cx="1778700" cy="84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4"/>
          <p:cNvSpPr txBox="1"/>
          <p:nvPr/>
        </p:nvSpPr>
        <p:spPr>
          <a:xfrm>
            <a:off x="7553600" y="4816050"/>
            <a:ext cx="1724400" cy="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UK Operations Stack</a:t>
            </a:r>
            <a:endParaRPr sz="800"/>
          </a:p>
        </p:txBody>
      </p:sp>
      <p:sp>
        <p:nvSpPr>
          <p:cNvPr id="1161" name="Google Shape;1161;p144"/>
          <p:cNvSpPr/>
          <p:nvPr/>
        </p:nvSpPr>
        <p:spPr>
          <a:xfrm>
            <a:off x="5017188" y="51535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2" name="Google Shape;1162;p144"/>
          <p:cNvSpPr/>
          <p:nvPr/>
        </p:nvSpPr>
        <p:spPr>
          <a:xfrm>
            <a:off x="5601513" y="51535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3" name="Google Shape;1163;p144"/>
          <p:cNvSpPr/>
          <p:nvPr/>
        </p:nvSpPr>
        <p:spPr>
          <a:xfrm>
            <a:off x="6185838" y="51519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4" name="Google Shape;1164;p144"/>
          <p:cNvSpPr/>
          <p:nvPr/>
        </p:nvSpPr>
        <p:spPr>
          <a:xfrm>
            <a:off x="7663613" y="5118050"/>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5" name="Google Shape;1165;p144"/>
          <p:cNvSpPr/>
          <p:nvPr/>
        </p:nvSpPr>
        <p:spPr>
          <a:xfrm>
            <a:off x="8247938" y="5118050"/>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6" name="Google Shape;1166;p144"/>
          <p:cNvSpPr/>
          <p:nvPr/>
        </p:nvSpPr>
        <p:spPr>
          <a:xfrm>
            <a:off x="8832263" y="5116450"/>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7" name="Google Shape;1167;p144"/>
          <p:cNvSpPr/>
          <p:nvPr/>
        </p:nvSpPr>
        <p:spPr>
          <a:xfrm>
            <a:off x="10072238" y="50781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8" name="Google Shape;1168;p144"/>
          <p:cNvSpPr/>
          <p:nvPr/>
        </p:nvSpPr>
        <p:spPr>
          <a:xfrm>
            <a:off x="10656563" y="50781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
        <p:nvSpPr>
          <p:cNvPr id="1169" name="Google Shape;1169;p144"/>
          <p:cNvSpPr/>
          <p:nvPr/>
        </p:nvSpPr>
        <p:spPr>
          <a:xfrm>
            <a:off x="11240888" y="5076525"/>
            <a:ext cx="504900" cy="766800"/>
          </a:xfrm>
          <a:prstGeom prst="roundRect">
            <a:avLst>
              <a:gd name="adj" fmla="val 2662"/>
            </a:avLst>
          </a:prstGeom>
          <a:solidFill>
            <a:srgbClr val="00B0F0"/>
          </a:solid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45"/>
          <p:cNvSpPr txBox="1">
            <a:spLocks noGrp="1"/>
          </p:cNvSpPr>
          <p:nvPr>
            <p:ph type="body" idx="1"/>
          </p:nvPr>
        </p:nvSpPr>
        <p:spPr>
          <a:xfrm>
            <a:off x="571500" y="1764285"/>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AutoNum type="arabicPeriod"/>
            </a:pPr>
            <a:r>
              <a:rPr lang="en-US"/>
              <a:t>mFin API functionality and availability can impact the delivery and complexity of Salesforce solution</a:t>
            </a:r>
            <a:endParaRPr/>
          </a:p>
          <a:p>
            <a:pPr marL="457200" lvl="0" indent="0" algn="l" rtl="0">
              <a:spcBef>
                <a:spcPts val="1100"/>
              </a:spcBef>
              <a:spcAft>
                <a:spcPts val="0"/>
              </a:spcAft>
              <a:buNone/>
            </a:pPr>
            <a:endParaRPr/>
          </a:p>
          <a:p>
            <a:pPr marL="457200" lvl="0" indent="-355600" algn="l" rtl="0">
              <a:spcBef>
                <a:spcPts val="1100"/>
              </a:spcBef>
              <a:spcAft>
                <a:spcPts val="0"/>
              </a:spcAft>
              <a:buSzPts val="2000"/>
              <a:buAutoNum type="arabicPeriod"/>
            </a:pPr>
            <a:r>
              <a:rPr lang="en-US"/>
              <a:t>Lack of focus, coordination, alignment on the solution, and priorities between factories can affect the overall delivery of the solution.</a:t>
            </a:r>
            <a:endParaRPr/>
          </a:p>
          <a:p>
            <a:pPr marL="457200" lvl="0" indent="0" algn="l" rtl="0">
              <a:spcBef>
                <a:spcPts val="1100"/>
              </a:spcBef>
              <a:spcAft>
                <a:spcPts val="0"/>
              </a:spcAft>
              <a:buNone/>
            </a:pPr>
            <a:endParaRPr/>
          </a:p>
          <a:p>
            <a:pPr marL="457200" lvl="0" indent="-355600" algn="l" rtl="0">
              <a:spcBef>
                <a:spcPts val="1100"/>
              </a:spcBef>
              <a:spcAft>
                <a:spcPts val="0"/>
              </a:spcAft>
              <a:buSzPts val="2000"/>
              <a:buAutoNum type="arabicPeriod"/>
            </a:pPr>
            <a:r>
              <a:rPr lang="en-US"/>
              <a:t>The delivery team’s relevant experience and skills can positively or negatively impact delivery velocity.</a:t>
            </a:r>
            <a:endParaRPr/>
          </a:p>
          <a:p>
            <a:pPr marL="0" lvl="0" indent="0" algn="l" rtl="0">
              <a:spcBef>
                <a:spcPts val="1100"/>
              </a:spcBef>
              <a:spcAft>
                <a:spcPts val="0"/>
              </a:spcAft>
              <a:buNone/>
            </a:pPr>
            <a:endParaRPr/>
          </a:p>
          <a:p>
            <a:pPr marL="0" lvl="0" indent="0" algn="l" rtl="0">
              <a:spcBef>
                <a:spcPts val="1100"/>
              </a:spcBef>
              <a:spcAft>
                <a:spcPts val="0"/>
              </a:spcAft>
              <a:buNone/>
            </a:pPr>
            <a:endParaRPr/>
          </a:p>
        </p:txBody>
      </p:sp>
      <p:sp>
        <p:nvSpPr>
          <p:cNvPr id="1175" name="Google Shape;1175;p145"/>
          <p:cNvSpPr txBox="1">
            <a:spLocks noGrp="1"/>
          </p:cNvSpPr>
          <p:nvPr>
            <p:ph type="title"/>
          </p:nvPr>
        </p:nvSpPr>
        <p:spPr>
          <a:xfrm>
            <a:off x="571500" y="63503"/>
            <a:ext cx="11046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Risks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graphicFrame>
        <p:nvGraphicFramePr>
          <p:cNvPr id="1180" name="Google Shape;1180;p146"/>
          <p:cNvGraphicFramePr/>
          <p:nvPr/>
        </p:nvGraphicFramePr>
        <p:xfrm>
          <a:off x="258145" y="807874"/>
          <a:ext cx="11330400" cy="6076855"/>
        </p:xfrm>
        <a:graphic>
          <a:graphicData uri="http://schemas.openxmlformats.org/drawingml/2006/table">
            <a:tbl>
              <a:tblPr firstRow="1">
                <a:noFill/>
                <a:tableStyleId>{3A6C117A-EB8B-4DE8-8742-BCF69C81583A}</a:tableStyleId>
              </a:tblPr>
              <a:tblGrid>
                <a:gridCol w="2202850">
                  <a:extLst>
                    <a:ext uri="{9D8B030D-6E8A-4147-A177-3AD203B41FA5}">
                      <a16:colId xmlns:a16="http://schemas.microsoft.com/office/drawing/2014/main" val="20000"/>
                    </a:ext>
                  </a:extLst>
                </a:gridCol>
                <a:gridCol w="2887450">
                  <a:extLst>
                    <a:ext uri="{9D8B030D-6E8A-4147-A177-3AD203B41FA5}">
                      <a16:colId xmlns:a16="http://schemas.microsoft.com/office/drawing/2014/main" val="20001"/>
                    </a:ext>
                  </a:extLst>
                </a:gridCol>
                <a:gridCol w="2992625">
                  <a:extLst>
                    <a:ext uri="{9D8B030D-6E8A-4147-A177-3AD203B41FA5}">
                      <a16:colId xmlns:a16="http://schemas.microsoft.com/office/drawing/2014/main" val="20002"/>
                    </a:ext>
                  </a:extLst>
                </a:gridCol>
                <a:gridCol w="3247475">
                  <a:extLst>
                    <a:ext uri="{9D8B030D-6E8A-4147-A177-3AD203B41FA5}">
                      <a16:colId xmlns:a16="http://schemas.microsoft.com/office/drawing/2014/main" val="20003"/>
                    </a:ext>
                  </a:extLst>
                </a:gridCol>
              </a:tblGrid>
              <a:tr h="462700">
                <a:tc>
                  <a:txBody>
                    <a:bodyPr/>
                    <a:lstStyle/>
                    <a:p>
                      <a:pPr marL="0" lvl="0" indent="0" algn="ctr" rtl="0">
                        <a:lnSpc>
                          <a:spcPct val="90000"/>
                        </a:lnSpc>
                        <a:spcBef>
                          <a:spcPts val="0"/>
                        </a:spcBef>
                        <a:spcAft>
                          <a:spcPts val="0"/>
                        </a:spcAft>
                        <a:buClr>
                          <a:schemeClr val="lt1"/>
                        </a:buClr>
                        <a:buSzPts val="300"/>
                        <a:buFont typeface="Arial"/>
                        <a:buNone/>
                      </a:pPr>
                      <a:endParaRPr/>
                    </a:p>
                  </a:txBody>
                  <a:tcPr marL="91450" marR="91450" marT="45725" marB="45725" anchor="ctr">
                    <a:lnR w="28575" cap="flat" cmpd="sng">
                      <a:solidFill>
                        <a:srgbClr val="FFFFFF"/>
                      </a:solidFill>
                      <a:prstDash val="solid"/>
                      <a:round/>
                      <a:headEnd type="none" w="sm" len="sm"/>
                      <a:tailEnd type="none" w="sm" len="sm"/>
                    </a:lnR>
                    <a:solidFill>
                      <a:srgbClr val="980000"/>
                    </a:solidFill>
                  </a:tcPr>
                </a:tc>
                <a:tc>
                  <a:txBody>
                    <a:bodyPr/>
                    <a:lstStyle/>
                    <a:p>
                      <a:pPr marL="0" marR="0" lvl="0" indent="0" algn="ctr" rtl="0">
                        <a:lnSpc>
                          <a:spcPct val="90000"/>
                        </a:lnSpc>
                        <a:spcBef>
                          <a:spcPts val="0"/>
                        </a:spcBef>
                        <a:spcAft>
                          <a:spcPts val="0"/>
                        </a:spcAft>
                        <a:buClr>
                          <a:schemeClr val="lt1"/>
                        </a:buClr>
                        <a:buSzPts val="300"/>
                        <a:buFont typeface="Arial"/>
                        <a:buNone/>
                      </a:pPr>
                      <a:r>
                        <a:rPr lang="en-US"/>
                        <a:t>Release</a:t>
                      </a:r>
                      <a:r>
                        <a:rPr lang="en-US" sz="1400" u="none" strike="noStrike" cap="none"/>
                        <a:t> </a:t>
                      </a:r>
                      <a:r>
                        <a:rPr lang="en-US"/>
                        <a:t>0</a:t>
                      </a:r>
                      <a:r>
                        <a:rPr lang="en-US" sz="1400" u="none" strike="noStrike" cap="none"/>
                        <a:t> - </a:t>
                      </a:r>
                      <a:r>
                        <a:rPr lang="en-US"/>
                        <a:t>[6 Weeks]</a:t>
                      </a:r>
                      <a:endParaRPr sz="1400" u="none" strike="noStrike" cap="none"/>
                    </a:p>
                  </a:txBody>
                  <a:tcPr marL="91450" marR="91450" marT="45725" marB="457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rgbClr val="980000"/>
                    </a:solidFill>
                  </a:tcPr>
                </a:tc>
                <a:tc>
                  <a:txBody>
                    <a:bodyPr/>
                    <a:lstStyle/>
                    <a:p>
                      <a:pPr marL="0" marR="0" lvl="0" indent="0" algn="ctr" rtl="0">
                        <a:lnSpc>
                          <a:spcPct val="90000"/>
                        </a:lnSpc>
                        <a:spcBef>
                          <a:spcPts val="0"/>
                        </a:spcBef>
                        <a:spcAft>
                          <a:spcPts val="0"/>
                        </a:spcAft>
                        <a:buClr>
                          <a:schemeClr val="lt1"/>
                        </a:buClr>
                        <a:buSzPts val="300"/>
                        <a:buFont typeface="Arial"/>
                        <a:buNone/>
                      </a:pPr>
                      <a:r>
                        <a:rPr lang="en-US"/>
                        <a:t>Release 1 - [16 weeks]</a:t>
                      </a:r>
                      <a:endParaRPr u="none" strike="noStrike" cap="none"/>
                    </a:p>
                  </a:txBody>
                  <a:tcPr marL="91450" marR="91450" marT="45725" marB="457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rgbClr val="980000"/>
                    </a:solidFill>
                  </a:tcPr>
                </a:tc>
                <a:tc>
                  <a:txBody>
                    <a:bodyPr/>
                    <a:lstStyle/>
                    <a:p>
                      <a:pPr marL="0" marR="0" lvl="0" indent="0" algn="ctr" rtl="0">
                        <a:lnSpc>
                          <a:spcPct val="90000"/>
                        </a:lnSpc>
                        <a:spcBef>
                          <a:spcPts val="0"/>
                        </a:spcBef>
                        <a:spcAft>
                          <a:spcPts val="0"/>
                        </a:spcAft>
                        <a:buClr>
                          <a:schemeClr val="lt1"/>
                        </a:buClr>
                        <a:buSzPts val="300"/>
                        <a:buFont typeface="Arial"/>
                        <a:buNone/>
                      </a:pPr>
                      <a:r>
                        <a:rPr lang="en-US"/>
                        <a:t>Release 2 [4 weeks]</a:t>
                      </a:r>
                      <a:endParaRPr sz="1400" u="none" strike="noStrike" cap="none"/>
                    </a:p>
                  </a:txBody>
                  <a:tcPr marL="91450" marR="91450" marT="45725" marB="457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rgbClr val="980000"/>
                    </a:solidFill>
                  </a:tcPr>
                </a:tc>
                <a:extLst>
                  <a:ext uri="{0D108BD9-81ED-4DB2-BD59-A6C34878D82A}">
                    <a16:rowId xmlns:a16="http://schemas.microsoft.com/office/drawing/2014/main" val="10000"/>
                  </a:ext>
                </a:extLst>
              </a:tr>
              <a:tr h="2977625">
                <a:tc>
                  <a:txBody>
                    <a:bodyPr/>
                    <a:lstStyle/>
                    <a:p>
                      <a:pPr marL="0" marR="0" lvl="0" indent="0" algn="l" rtl="0">
                        <a:lnSpc>
                          <a:spcPct val="90000"/>
                        </a:lnSpc>
                        <a:spcBef>
                          <a:spcPts val="0"/>
                        </a:spcBef>
                        <a:spcAft>
                          <a:spcPts val="0"/>
                        </a:spcAft>
                        <a:buClr>
                          <a:srgbClr val="FFFFFF"/>
                        </a:buClr>
                        <a:buSzPts val="1100"/>
                        <a:buFont typeface="Arial"/>
                        <a:buNone/>
                      </a:pPr>
                      <a:r>
                        <a:rPr lang="en-US" sz="1200">
                          <a:solidFill>
                            <a:srgbClr val="FFFFFF"/>
                          </a:solidFill>
                        </a:rPr>
                        <a:t>Scope</a:t>
                      </a:r>
                      <a:endParaRPr sz="1200">
                        <a:solidFill>
                          <a:srgbClr val="FFFFFF"/>
                        </a:solidFill>
                      </a:endParaRPr>
                    </a:p>
                  </a:txBody>
                  <a:tcPr marL="91450" marR="91450" marT="45725" marB="45725" anchor="ctr">
                    <a:lnR w="28575" cap="flat" cmpd="sng">
                      <a:solidFill>
                        <a:srgbClr val="FFFFFF"/>
                      </a:solidFill>
                      <a:prstDash val="solid"/>
                      <a:round/>
                      <a:headEnd type="none" w="sm" len="sm"/>
                      <a:tailEnd type="none" w="sm" len="sm"/>
                    </a:lnR>
                    <a:solidFill>
                      <a:schemeClr val="accent1"/>
                    </a:solidFill>
                  </a:tcPr>
                </a:tc>
                <a:tc>
                  <a:txBody>
                    <a:bodyPr/>
                    <a:lstStyle/>
                    <a:p>
                      <a:pPr marL="0" marR="0" lvl="0" indent="0" algn="ctr" rtl="0">
                        <a:lnSpc>
                          <a:spcPct val="100000"/>
                        </a:lnSpc>
                        <a:spcBef>
                          <a:spcPts val="0"/>
                        </a:spcBef>
                        <a:spcAft>
                          <a:spcPts val="0"/>
                        </a:spcAft>
                        <a:buClr>
                          <a:srgbClr val="FFFFFF"/>
                        </a:buClr>
                        <a:buSzPts val="350"/>
                        <a:buFont typeface="Arial"/>
                        <a:buNone/>
                      </a:pPr>
                      <a:r>
                        <a:rPr lang="en-US" b="1">
                          <a:solidFill>
                            <a:srgbClr val="FFFFFF"/>
                          </a:solidFill>
                        </a:rPr>
                        <a:t>Planning &amp; Alignment</a:t>
                      </a:r>
                      <a:endParaRPr sz="1400" u="none" strike="noStrike" cap="none"/>
                    </a:p>
                    <a:p>
                      <a:pPr marL="0" marR="0" lvl="0" indent="0" algn="ctr" rtl="0">
                        <a:lnSpc>
                          <a:spcPct val="100000"/>
                        </a:lnSpc>
                        <a:spcBef>
                          <a:spcPts val="0"/>
                        </a:spcBef>
                        <a:spcAft>
                          <a:spcPts val="0"/>
                        </a:spcAft>
                        <a:buClr>
                          <a:srgbClr val="000000"/>
                        </a:buClr>
                        <a:buSzPts val="800"/>
                        <a:buFont typeface="Arial"/>
                        <a:buNone/>
                      </a:pPr>
                      <a:endParaRPr sz="1200" b="1" u="none" strike="noStrike" cap="none">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Business capabilities prioritization</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Standardized process taxonomy definition</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Design and release alignment between Business, API, Salesforce, and Telephony workstreams</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Data archiving approach</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Define success metrics for the program</a:t>
                      </a:r>
                      <a:endParaRPr sz="1200">
                        <a:solidFill>
                          <a:srgbClr val="FFFFFF"/>
                        </a:solidFill>
                      </a:endParaRPr>
                    </a:p>
                    <a:p>
                      <a:pPr marL="914400" marR="0" lvl="0" indent="0" algn="l" rtl="0">
                        <a:lnSpc>
                          <a:spcPct val="100000"/>
                        </a:lnSpc>
                        <a:spcBef>
                          <a:spcPts val="0"/>
                        </a:spcBef>
                        <a:spcAft>
                          <a:spcPts val="0"/>
                        </a:spcAft>
                        <a:buNone/>
                      </a:pPr>
                      <a:endParaRPr sz="1100">
                        <a:solidFill>
                          <a:srgbClr val="FFFFFF"/>
                        </a:solidFill>
                      </a:endParaRPr>
                    </a:p>
                    <a:p>
                      <a:pPr marL="0" lvl="0" indent="0" algn="l" rtl="0">
                        <a:spcBef>
                          <a:spcPts val="0"/>
                        </a:spcBef>
                        <a:spcAft>
                          <a:spcPts val="0"/>
                        </a:spcAft>
                        <a:buNone/>
                      </a:pPr>
                      <a:endParaRPr sz="1100">
                        <a:solidFill>
                          <a:schemeClr val="lt1"/>
                        </a:solidFill>
                      </a:endParaRPr>
                    </a:p>
                  </a:txBody>
                  <a:tcPr marL="91450" marR="91450" marT="45725" marB="457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chemeClr val="accent1"/>
                    </a:solidFill>
                  </a:tcPr>
                </a:tc>
                <a:tc>
                  <a:txBody>
                    <a:bodyPr/>
                    <a:lstStyle/>
                    <a:p>
                      <a:pPr marL="0" marR="0" lvl="0" indent="0" algn="ctr" rtl="0">
                        <a:lnSpc>
                          <a:spcPct val="100000"/>
                        </a:lnSpc>
                        <a:spcBef>
                          <a:spcPts val="0"/>
                        </a:spcBef>
                        <a:spcAft>
                          <a:spcPts val="0"/>
                        </a:spcAft>
                        <a:buClr>
                          <a:srgbClr val="FFFFFF"/>
                        </a:buClr>
                        <a:buSzPts val="350"/>
                        <a:buFont typeface="Arial"/>
                        <a:buNone/>
                      </a:pPr>
                      <a:r>
                        <a:rPr lang="en-US" b="1">
                          <a:solidFill>
                            <a:srgbClr val="FFFFFF"/>
                          </a:solidFill>
                        </a:rPr>
                        <a:t>Foundational</a:t>
                      </a:r>
                      <a:endParaRPr sz="1100">
                        <a:solidFill>
                          <a:srgbClr val="FFFFFF"/>
                        </a:solidFill>
                      </a:endParaRPr>
                    </a:p>
                    <a:p>
                      <a:pPr marL="0" marR="0" lvl="0" indent="0" algn="ctr" rtl="0">
                        <a:lnSpc>
                          <a:spcPct val="100000"/>
                        </a:lnSpc>
                        <a:spcBef>
                          <a:spcPts val="0"/>
                        </a:spcBef>
                        <a:spcAft>
                          <a:spcPts val="0"/>
                        </a:spcAft>
                        <a:buClr>
                          <a:srgbClr val="FFFFFF"/>
                        </a:buClr>
                        <a:buSzPts val="350"/>
                        <a:buFont typeface="Arial"/>
                        <a:buNone/>
                      </a:pPr>
                      <a:endParaRPr sz="11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The foundational Servicing data model</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Data security &amp; sharing model to support TFS multi-customer servicing needs </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Foundational Salesforce event-driven architecture blueprint</a:t>
                      </a:r>
                      <a:endParaRPr sz="1200">
                        <a:solidFill>
                          <a:srgbClr val="FFFFFF"/>
                        </a:solidFill>
                      </a:endParaRPr>
                    </a:p>
                    <a:p>
                      <a:pPr marL="457200" lvl="0" indent="-304800" algn="l" rtl="0">
                        <a:spcBef>
                          <a:spcPts val="0"/>
                        </a:spcBef>
                        <a:spcAft>
                          <a:spcPts val="0"/>
                        </a:spcAft>
                        <a:buClr>
                          <a:schemeClr val="lt1"/>
                        </a:buClr>
                        <a:buSzPts val="1200"/>
                        <a:buChar char="●"/>
                      </a:pPr>
                      <a:r>
                        <a:rPr lang="en-US" sz="1200">
                          <a:solidFill>
                            <a:schemeClr val="lt1"/>
                          </a:solidFill>
                        </a:rPr>
                        <a:t>Integration pattern selection framework</a:t>
                      </a:r>
                      <a:endParaRPr sz="1200">
                        <a:solidFill>
                          <a:schemeClr val="lt1"/>
                        </a:solidFill>
                      </a:endParaRPr>
                    </a:p>
                    <a:p>
                      <a:pPr marL="457200" lvl="0" indent="-304800" algn="l" rtl="0">
                        <a:spcBef>
                          <a:spcPts val="0"/>
                        </a:spcBef>
                        <a:spcAft>
                          <a:spcPts val="0"/>
                        </a:spcAft>
                        <a:buClr>
                          <a:schemeClr val="lt1"/>
                        </a:buClr>
                        <a:buSzPts val="1200"/>
                        <a:buChar char="●"/>
                      </a:pPr>
                      <a:r>
                        <a:rPr lang="en-US" sz="1200">
                          <a:solidFill>
                            <a:schemeClr val="lt1"/>
                          </a:solidFill>
                        </a:rPr>
                        <a:t>CTI</a:t>
                      </a:r>
                      <a:endParaRPr sz="1200">
                        <a:solidFill>
                          <a:srgbClr val="FFFFFF"/>
                        </a:solidFill>
                      </a:endParaRPr>
                    </a:p>
                    <a:p>
                      <a:pPr marL="457200" marR="0" lvl="0" indent="-304800" algn="l" rtl="0">
                        <a:lnSpc>
                          <a:spcPct val="100000"/>
                        </a:lnSpc>
                        <a:spcBef>
                          <a:spcPts val="0"/>
                        </a:spcBef>
                        <a:spcAft>
                          <a:spcPts val="0"/>
                        </a:spcAft>
                        <a:buClr>
                          <a:srgbClr val="FFFFFF"/>
                        </a:buClr>
                        <a:buSzPts val="1200"/>
                        <a:buChar char="●"/>
                      </a:pPr>
                      <a:r>
                        <a:rPr lang="en-US" sz="1200">
                          <a:solidFill>
                            <a:srgbClr val="FFFFFF"/>
                          </a:solidFill>
                        </a:rPr>
                        <a:t>Lightning console framework and componentization of release 1 servicing capabilities </a:t>
                      </a:r>
                      <a:endParaRPr sz="1200" u="none" strike="noStrike" cap="none"/>
                    </a:p>
                  </a:txBody>
                  <a:tcPr marL="91450" marR="91450" marT="45725" marB="457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chemeClr val="accent1"/>
                    </a:solidFill>
                  </a:tcPr>
                </a:tc>
                <a:tc>
                  <a:txBody>
                    <a:bodyPr/>
                    <a:lstStyle/>
                    <a:p>
                      <a:pPr marL="0" lvl="0" indent="0" algn="ctr" rtl="0">
                        <a:spcBef>
                          <a:spcPts val="0"/>
                        </a:spcBef>
                        <a:spcAft>
                          <a:spcPts val="0"/>
                        </a:spcAft>
                        <a:buClr>
                          <a:schemeClr val="lt1"/>
                        </a:buClr>
                        <a:buSzPts val="350"/>
                        <a:buFont typeface="Arial"/>
                        <a:buNone/>
                      </a:pPr>
                      <a:r>
                        <a:rPr lang="en-US" b="1">
                          <a:solidFill>
                            <a:schemeClr val="lt1"/>
                          </a:solidFill>
                        </a:rPr>
                        <a:t>Sprint - Build &amp; Deploy</a:t>
                      </a:r>
                      <a:endParaRPr b="1">
                        <a:solidFill>
                          <a:schemeClr val="lt1"/>
                        </a:solidFill>
                      </a:endParaRPr>
                    </a:p>
                    <a:p>
                      <a:pPr marL="0" lvl="0" indent="0" algn="l" rtl="0">
                        <a:spcBef>
                          <a:spcPts val="0"/>
                        </a:spcBef>
                        <a:spcAft>
                          <a:spcPts val="0"/>
                        </a:spcAft>
                        <a:buClr>
                          <a:schemeClr val="lt1"/>
                        </a:buClr>
                        <a:buSzPts val="350"/>
                        <a:buFont typeface="Arial"/>
                        <a:buNone/>
                      </a:pPr>
                      <a:endParaRPr b="1">
                        <a:solidFill>
                          <a:schemeClr val="lt1"/>
                        </a:solidFill>
                      </a:endParaRPr>
                    </a:p>
                    <a:p>
                      <a:pPr marL="91440" lvl="0" indent="-91440" algn="l" rtl="0">
                        <a:spcBef>
                          <a:spcPts val="0"/>
                        </a:spcBef>
                        <a:spcAft>
                          <a:spcPts val="0"/>
                        </a:spcAft>
                        <a:buClr>
                          <a:schemeClr val="lt1"/>
                        </a:buClr>
                        <a:buSzPts val="1100"/>
                        <a:buChar char="•"/>
                      </a:pPr>
                      <a:r>
                        <a:rPr lang="en-US" sz="1100">
                          <a:solidFill>
                            <a:schemeClr val="lt1"/>
                          </a:solidFill>
                        </a:rPr>
                        <a:t>Necessary data model changes</a:t>
                      </a:r>
                      <a:endParaRPr sz="1100">
                        <a:solidFill>
                          <a:schemeClr val="lt1"/>
                        </a:solidFill>
                      </a:endParaRPr>
                    </a:p>
                    <a:p>
                      <a:pPr marL="91440" lvl="0" indent="-91440" algn="l" rtl="0">
                        <a:spcBef>
                          <a:spcPts val="0"/>
                        </a:spcBef>
                        <a:spcAft>
                          <a:spcPts val="0"/>
                        </a:spcAft>
                        <a:buClr>
                          <a:schemeClr val="lt1"/>
                        </a:buClr>
                        <a:buSzPts val="1100"/>
                        <a:buChar char="•"/>
                      </a:pPr>
                      <a:r>
                        <a:rPr lang="en-US" sz="1100">
                          <a:solidFill>
                            <a:schemeClr val="lt1"/>
                          </a:solidFill>
                        </a:rPr>
                        <a:t>Business function component build</a:t>
                      </a:r>
                      <a:endParaRPr sz="1100">
                        <a:solidFill>
                          <a:schemeClr val="lt1"/>
                        </a:solidFill>
                      </a:endParaRPr>
                    </a:p>
                    <a:p>
                      <a:pPr marL="91440" lvl="0" indent="-91440" algn="l" rtl="0">
                        <a:spcBef>
                          <a:spcPts val="0"/>
                        </a:spcBef>
                        <a:spcAft>
                          <a:spcPts val="0"/>
                        </a:spcAft>
                        <a:buClr>
                          <a:schemeClr val="lt1"/>
                        </a:buClr>
                        <a:buSzPts val="1100"/>
                        <a:buChar char="•"/>
                      </a:pPr>
                      <a:r>
                        <a:rPr lang="en-US" sz="1100">
                          <a:solidFill>
                            <a:schemeClr val="lt1"/>
                          </a:solidFill>
                        </a:rPr>
                        <a:t>Applicable Salesforce configuration changes</a:t>
                      </a:r>
                      <a:endParaRPr sz="1100">
                        <a:solidFill>
                          <a:schemeClr val="lt1"/>
                        </a:solidFill>
                      </a:endParaRPr>
                    </a:p>
                    <a:p>
                      <a:pPr marL="91440" lvl="0" indent="-91440" algn="l" rtl="0">
                        <a:spcBef>
                          <a:spcPts val="0"/>
                        </a:spcBef>
                        <a:spcAft>
                          <a:spcPts val="0"/>
                        </a:spcAft>
                        <a:buClr>
                          <a:schemeClr val="lt1"/>
                        </a:buClr>
                        <a:buSzPts val="1100"/>
                        <a:buChar char="•"/>
                      </a:pPr>
                      <a:r>
                        <a:rPr lang="en-US" sz="1100">
                          <a:solidFill>
                            <a:schemeClr val="lt1"/>
                          </a:solidFill>
                        </a:rPr>
                        <a:t>Case workflow development</a:t>
                      </a:r>
                      <a:endParaRPr sz="1100">
                        <a:solidFill>
                          <a:schemeClr val="lt1"/>
                        </a:solidFill>
                      </a:endParaRPr>
                    </a:p>
                    <a:p>
                      <a:pPr marL="91440" lvl="0" indent="-91440" algn="l" rtl="0">
                        <a:spcBef>
                          <a:spcPts val="0"/>
                        </a:spcBef>
                        <a:spcAft>
                          <a:spcPts val="0"/>
                        </a:spcAft>
                        <a:buClr>
                          <a:schemeClr val="lt1"/>
                        </a:buClr>
                        <a:buSzPts val="1100"/>
                        <a:buChar char="•"/>
                      </a:pPr>
                      <a:r>
                        <a:rPr lang="en-US" sz="1100">
                          <a:solidFill>
                            <a:schemeClr val="lt1"/>
                          </a:solidFill>
                        </a:rPr>
                        <a:t>Business Rule API integration</a:t>
                      </a:r>
                      <a:endParaRPr sz="1100">
                        <a:solidFill>
                          <a:schemeClr val="lt1"/>
                        </a:solidFill>
                      </a:endParaRPr>
                    </a:p>
                    <a:p>
                      <a:pPr marL="457200" lvl="0" indent="0" algn="l" rtl="0">
                        <a:spcBef>
                          <a:spcPts val="0"/>
                        </a:spcBef>
                        <a:spcAft>
                          <a:spcPts val="0"/>
                        </a:spcAft>
                        <a:buNone/>
                      </a:pPr>
                      <a:endParaRPr sz="1100">
                        <a:solidFill>
                          <a:schemeClr val="lt1"/>
                        </a:solidFill>
                      </a:endParaRPr>
                    </a:p>
                    <a:p>
                      <a:pPr marL="457200" lvl="0" indent="0" algn="l" rtl="0">
                        <a:spcBef>
                          <a:spcPts val="0"/>
                        </a:spcBef>
                        <a:spcAft>
                          <a:spcPts val="0"/>
                        </a:spcAft>
                        <a:buNone/>
                      </a:pPr>
                      <a:endParaRPr sz="1100">
                        <a:solidFill>
                          <a:schemeClr val="lt1"/>
                        </a:solidFill>
                      </a:endParaRPr>
                    </a:p>
                  </a:txBody>
                  <a:tcPr marL="91450" marR="91450" marT="45725" marB="457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solidFill>
                      <a:schemeClr val="accent1"/>
                    </a:solidFill>
                  </a:tcPr>
                </a:tc>
                <a:extLst>
                  <a:ext uri="{0D108BD9-81ED-4DB2-BD59-A6C34878D82A}">
                    <a16:rowId xmlns:a16="http://schemas.microsoft.com/office/drawing/2014/main" val="10001"/>
                  </a:ext>
                </a:extLst>
              </a:tr>
              <a:tr h="1960325">
                <a:tc>
                  <a:txBody>
                    <a:bodyPr/>
                    <a:lstStyle/>
                    <a:p>
                      <a:pPr marL="0" marR="0" lvl="0" indent="0" algn="l" rtl="0">
                        <a:lnSpc>
                          <a:spcPct val="100000"/>
                        </a:lnSpc>
                        <a:spcBef>
                          <a:spcPts val="0"/>
                        </a:spcBef>
                        <a:spcAft>
                          <a:spcPts val="0"/>
                        </a:spcAft>
                        <a:buClr>
                          <a:srgbClr val="000000"/>
                        </a:buClr>
                        <a:buSzPts val="300"/>
                        <a:buFont typeface="Arial"/>
                        <a:buNone/>
                      </a:pPr>
                      <a:r>
                        <a:rPr lang="en-US" sz="1200"/>
                        <a:t>Outcomes</a:t>
                      </a:r>
                      <a:endParaRPr sz="1400" u="none" strike="noStrike" cap="none"/>
                    </a:p>
                  </a:txBody>
                  <a:tcPr marL="91450" marR="91450" marT="45725" marB="45725" anchor="ctr">
                    <a:lnR w="28575" cap="flat" cmpd="sng">
                      <a:solidFill>
                        <a:srgbClr val="FFFFFF"/>
                      </a:solidFill>
                      <a:prstDash val="solid"/>
                      <a:round/>
                      <a:headEnd type="none" w="sm" len="sm"/>
                      <a:tailEnd type="none" w="sm" len="sm"/>
                    </a:lnR>
                  </a:tcPr>
                </a:tc>
                <a:tc>
                  <a:txBody>
                    <a:bodyPr/>
                    <a:lstStyle/>
                    <a:p>
                      <a:pPr marL="457200" marR="0" lvl="0" indent="-304800" algn="l" rtl="0">
                        <a:lnSpc>
                          <a:spcPct val="100000"/>
                        </a:lnSpc>
                        <a:spcBef>
                          <a:spcPts val="0"/>
                        </a:spcBef>
                        <a:spcAft>
                          <a:spcPts val="0"/>
                        </a:spcAft>
                        <a:buClr>
                          <a:srgbClr val="000000"/>
                        </a:buClr>
                        <a:buSzPts val="1200"/>
                        <a:buChar char="●"/>
                      </a:pPr>
                      <a:r>
                        <a:rPr lang="en-US" sz="1200"/>
                        <a:t>Business &amp; technology capability roadmap and success metrics for at least the next three releases</a:t>
                      </a:r>
                      <a:endParaRPr sz="1200"/>
                    </a:p>
                    <a:p>
                      <a:pPr marL="457200" marR="0" lvl="0" indent="-304800" algn="l" rtl="0">
                        <a:lnSpc>
                          <a:spcPct val="100000"/>
                        </a:lnSpc>
                        <a:spcBef>
                          <a:spcPts val="0"/>
                        </a:spcBef>
                        <a:spcAft>
                          <a:spcPts val="0"/>
                        </a:spcAft>
                        <a:buClr>
                          <a:srgbClr val="000000"/>
                        </a:buClr>
                        <a:buSzPts val="1200"/>
                        <a:buChar char="●"/>
                      </a:pPr>
                      <a:r>
                        <a:rPr lang="en-US" sz="1200"/>
                        <a:t>Standardized process taxonomy for at least the next three releases</a:t>
                      </a:r>
                      <a:endParaRPr sz="1200"/>
                    </a:p>
                    <a:p>
                      <a:pPr marL="457200" marR="0" lvl="0" indent="-304800" algn="l" rtl="0">
                        <a:lnSpc>
                          <a:spcPct val="100000"/>
                        </a:lnSpc>
                        <a:spcBef>
                          <a:spcPts val="0"/>
                        </a:spcBef>
                        <a:spcAft>
                          <a:spcPts val="0"/>
                        </a:spcAft>
                        <a:buClr>
                          <a:srgbClr val="000000"/>
                        </a:buClr>
                        <a:buSzPts val="1200"/>
                        <a:buChar char="●"/>
                      </a:pPr>
                      <a:r>
                        <a:rPr lang="en-US" sz="1200"/>
                        <a:t>A framework to define the separation of concerns between Salesforce and mFin business rules API</a:t>
                      </a:r>
                      <a:endParaRPr sz="1200"/>
                    </a:p>
                    <a:p>
                      <a:pPr marL="457200" marR="0" lvl="0" indent="-304800" algn="l" rtl="0">
                        <a:lnSpc>
                          <a:spcPct val="100000"/>
                        </a:lnSpc>
                        <a:spcBef>
                          <a:spcPts val="0"/>
                        </a:spcBef>
                        <a:spcAft>
                          <a:spcPts val="0"/>
                        </a:spcAft>
                        <a:buClr>
                          <a:srgbClr val="000000"/>
                        </a:buClr>
                        <a:buSzPts val="1200"/>
                        <a:buChar char="●"/>
                      </a:pPr>
                      <a:r>
                        <a:rPr lang="en-US" sz="1200"/>
                        <a:t>An efficient decision making operating model between cross-functional teams</a:t>
                      </a:r>
                      <a:endParaRPr sz="1200">
                        <a:solidFill>
                          <a:srgbClr val="000000"/>
                        </a:solidFill>
                      </a:endParaRPr>
                    </a:p>
                    <a:p>
                      <a:pPr marL="0" marR="0" lvl="0" indent="0" algn="l" rtl="0">
                        <a:lnSpc>
                          <a:spcPct val="100000"/>
                        </a:lnSpc>
                        <a:spcBef>
                          <a:spcPts val="0"/>
                        </a:spcBef>
                        <a:spcAft>
                          <a:spcPts val="0"/>
                        </a:spcAft>
                        <a:buNone/>
                      </a:pPr>
                      <a:endParaRPr sz="1100">
                        <a:solidFill>
                          <a:srgbClr val="000000"/>
                        </a:solidFill>
                      </a:endParaRPr>
                    </a:p>
                  </a:txBody>
                  <a:tcPr marL="91450" marR="91450" marT="45725" marB="457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tcPr>
                </a:tc>
                <a:tc>
                  <a:txBody>
                    <a:bodyPr/>
                    <a:lstStyle/>
                    <a:p>
                      <a:pPr marL="457200" marR="0" lvl="0" indent="-304800" algn="l" rtl="0">
                        <a:lnSpc>
                          <a:spcPct val="100000"/>
                        </a:lnSpc>
                        <a:spcBef>
                          <a:spcPts val="0"/>
                        </a:spcBef>
                        <a:spcAft>
                          <a:spcPts val="0"/>
                        </a:spcAft>
                        <a:buSzPts val="1200"/>
                        <a:buChar char="●"/>
                      </a:pPr>
                      <a:r>
                        <a:rPr lang="en-US" sz="1200"/>
                        <a:t>Release 1 go live </a:t>
                      </a:r>
                      <a:endParaRPr sz="1200"/>
                    </a:p>
                    <a:p>
                      <a:pPr marL="457200" marR="0" lvl="0" indent="-304800" algn="l" rtl="0">
                        <a:lnSpc>
                          <a:spcPct val="100000"/>
                        </a:lnSpc>
                        <a:spcBef>
                          <a:spcPts val="0"/>
                        </a:spcBef>
                        <a:spcAft>
                          <a:spcPts val="0"/>
                        </a:spcAft>
                        <a:buSzPts val="1200"/>
                        <a:buChar char="●"/>
                      </a:pPr>
                      <a:r>
                        <a:rPr lang="en-US" sz="1200"/>
                        <a:t>Foundation is ready to support monthly sprints</a:t>
                      </a:r>
                      <a:endParaRPr sz="1200"/>
                    </a:p>
                  </a:txBody>
                  <a:tcPr marL="91450" marR="91450" marT="45725" marB="457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tcPr>
                </a:tc>
                <a:tc>
                  <a:txBody>
                    <a:bodyPr/>
                    <a:lstStyle/>
                    <a:p>
                      <a:pPr marL="457200" marR="0" lvl="0" indent="-304800" algn="l" rtl="0">
                        <a:lnSpc>
                          <a:spcPct val="100000"/>
                        </a:lnSpc>
                        <a:spcBef>
                          <a:spcPts val="0"/>
                        </a:spcBef>
                        <a:spcAft>
                          <a:spcPts val="0"/>
                        </a:spcAft>
                        <a:buSzPts val="1200"/>
                        <a:buChar char="●"/>
                      </a:pPr>
                      <a:r>
                        <a:rPr lang="en-US" sz="1200"/>
                        <a:t>Sprint go live </a:t>
                      </a:r>
                      <a:endParaRPr sz="1200"/>
                    </a:p>
                    <a:p>
                      <a:pPr marL="457200" marR="0" lvl="0" indent="0" algn="l" rtl="0">
                        <a:lnSpc>
                          <a:spcPct val="100000"/>
                        </a:lnSpc>
                        <a:spcBef>
                          <a:spcPts val="0"/>
                        </a:spcBef>
                        <a:spcAft>
                          <a:spcPts val="0"/>
                        </a:spcAft>
                        <a:buNone/>
                      </a:pPr>
                      <a:endParaRPr sz="1200"/>
                    </a:p>
                  </a:txBody>
                  <a:tcPr marL="91450" marR="91450" marT="45725" marB="457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tcPr>
                </a:tc>
                <a:extLst>
                  <a:ext uri="{0D108BD9-81ED-4DB2-BD59-A6C34878D82A}">
                    <a16:rowId xmlns:a16="http://schemas.microsoft.com/office/drawing/2014/main" val="10002"/>
                  </a:ext>
                </a:extLst>
              </a:tr>
            </a:tbl>
          </a:graphicData>
        </a:graphic>
      </p:graphicFrame>
      <p:sp>
        <p:nvSpPr>
          <p:cNvPr id="1181" name="Google Shape;1181;p146"/>
          <p:cNvSpPr txBox="1">
            <a:spLocks noGrp="1"/>
          </p:cNvSpPr>
          <p:nvPr>
            <p:ph type="title"/>
          </p:nvPr>
        </p:nvSpPr>
        <p:spPr>
          <a:xfrm>
            <a:off x="338350" y="166924"/>
            <a:ext cx="11515500" cy="501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100"/>
              <a:buFont typeface="Arial"/>
              <a:buNone/>
            </a:pPr>
            <a:r>
              <a:rPr lang="en-US" sz="1800" b="1">
                <a:solidFill>
                  <a:schemeClr val="accent1"/>
                </a:solidFill>
              </a:rPr>
              <a:t>Private Label Service Agent Enablement Candidate Roadmap  </a:t>
            </a:r>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47"/>
          <p:cNvSpPr txBox="1">
            <a:spLocks noGrp="1"/>
          </p:cNvSpPr>
          <p:nvPr>
            <p:ph type="title"/>
          </p:nvPr>
        </p:nvSpPr>
        <p:spPr>
          <a:xfrm>
            <a:off x="480050" y="2303803"/>
            <a:ext cx="11046000" cy="990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APPENDIX / REFERENCE MATERIALS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148"/>
          <p:cNvPicPr preferRelativeResize="0"/>
          <p:nvPr/>
        </p:nvPicPr>
        <p:blipFill>
          <a:blip r:embed="rId3">
            <a:alphaModFix/>
          </a:blip>
          <a:stretch>
            <a:fillRect/>
          </a:stretch>
        </p:blipFill>
        <p:spPr>
          <a:xfrm>
            <a:off x="0" y="456175"/>
            <a:ext cx="10954524" cy="617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196" name="Google Shape;1196;p149"/>
          <p:cNvPicPr preferRelativeResize="0"/>
          <p:nvPr/>
        </p:nvPicPr>
        <p:blipFill>
          <a:blip r:embed="rId3">
            <a:alphaModFix/>
          </a:blip>
          <a:stretch>
            <a:fillRect/>
          </a:stretch>
        </p:blipFill>
        <p:spPr>
          <a:xfrm>
            <a:off x="890068" y="2097700"/>
            <a:ext cx="282860" cy="390401"/>
          </a:xfrm>
          <a:prstGeom prst="rect">
            <a:avLst/>
          </a:prstGeom>
          <a:noFill/>
          <a:ln>
            <a:noFill/>
          </a:ln>
          <a:effectLst>
            <a:outerShdw blurRad="57150" dist="19050" dir="5400000" algn="bl" rotWithShape="0">
              <a:srgbClr val="000000">
                <a:alpha val="50000"/>
              </a:srgbClr>
            </a:outerShdw>
          </a:effectLst>
        </p:spPr>
      </p:pic>
      <p:pic>
        <p:nvPicPr>
          <p:cNvPr id="1197" name="Google Shape;1197;p149"/>
          <p:cNvPicPr preferRelativeResize="0"/>
          <p:nvPr/>
        </p:nvPicPr>
        <p:blipFill>
          <a:blip r:embed="rId3">
            <a:alphaModFix/>
          </a:blip>
          <a:stretch>
            <a:fillRect/>
          </a:stretch>
        </p:blipFill>
        <p:spPr>
          <a:xfrm>
            <a:off x="2662573" y="2225467"/>
            <a:ext cx="282860" cy="390401"/>
          </a:xfrm>
          <a:prstGeom prst="rect">
            <a:avLst/>
          </a:prstGeom>
          <a:noFill/>
          <a:ln>
            <a:noFill/>
          </a:ln>
          <a:effectLst>
            <a:outerShdw blurRad="57150" dist="19050" dir="5400000" algn="bl" rotWithShape="0">
              <a:srgbClr val="000000">
                <a:alpha val="50000"/>
              </a:srgbClr>
            </a:outerShdw>
          </a:effectLst>
        </p:spPr>
      </p:pic>
      <p:pic>
        <p:nvPicPr>
          <p:cNvPr id="1198" name="Google Shape;1198;p149"/>
          <p:cNvPicPr preferRelativeResize="0"/>
          <p:nvPr/>
        </p:nvPicPr>
        <p:blipFill>
          <a:blip r:embed="rId3">
            <a:alphaModFix/>
          </a:blip>
          <a:stretch>
            <a:fillRect/>
          </a:stretch>
        </p:blipFill>
        <p:spPr>
          <a:xfrm>
            <a:off x="1143935" y="1997867"/>
            <a:ext cx="282860" cy="390401"/>
          </a:xfrm>
          <a:prstGeom prst="rect">
            <a:avLst/>
          </a:prstGeom>
          <a:noFill/>
          <a:ln>
            <a:noFill/>
          </a:ln>
          <a:effectLst>
            <a:outerShdw blurRad="57150" dist="19050" dir="5400000" algn="bl" rotWithShape="0">
              <a:srgbClr val="000000">
                <a:alpha val="50000"/>
              </a:srgbClr>
            </a:outerShdw>
          </a:effectLst>
        </p:spPr>
      </p:pic>
      <p:pic>
        <p:nvPicPr>
          <p:cNvPr id="1199" name="Google Shape;1199;p149"/>
          <p:cNvPicPr preferRelativeResize="0"/>
          <p:nvPr/>
        </p:nvPicPr>
        <p:blipFill>
          <a:blip r:embed="rId4">
            <a:alphaModFix/>
          </a:blip>
          <a:stretch>
            <a:fillRect/>
          </a:stretch>
        </p:blipFill>
        <p:spPr>
          <a:xfrm>
            <a:off x="106406" y="4206133"/>
            <a:ext cx="282860" cy="390401"/>
          </a:xfrm>
          <a:prstGeom prst="rect">
            <a:avLst/>
          </a:prstGeom>
          <a:noFill/>
          <a:ln>
            <a:noFill/>
          </a:ln>
          <a:effectLst>
            <a:outerShdw blurRad="57150" dist="19050" dir="6120000" algn="bl" rotWithShape="0">
              <a:srgbClr val="000000">
                <a:alpha val="50000"/>
              </a:srgbClr>
            </a:outerShdw>
          </a:effectLst>
        </p:spPr>
      </p:pic>
      <p:pic>
        <p:nvPicPr>
          <p:cNvPr id="1200" name="Google Shape;1200;p149"/>
          <p:cNvPicPr preferRelativeResize="0"/>
          <p:nvPr/>
        </p:nvPicPr>
        <p:blipFill>
          <a:blip r:embed="rId5">
            <a:alphaModFix/>
          </a:blip>
          <a:stretch>
            <a:fillRect/>
          </a:stretch>
        </p:blipFill>
        <p:spPr>
          <a:xfrm>
            <a:off x="106406" y="4745268"/>
            <a:ext cx="282860" cy="390401"/>
          </a:xfrm>
          <a:prstGeom prst="rect">
            <a:avLst/>
          </a:prstGeom>
          <a:noFill/>
          <a:ln>
            <a:noFill/>
          </a:ln>
          <a:effectLst>
            <a:outerShdw blurRad="57150" dist="19050" dir="5400000" algn="bl" rotWithShape="0">
              <a:srgbClr val="000000">
                <a:alpha val="50000"/>
              </a:srgbClr>
            </a:outerShdw>
          </a:effectLst>
        </p:spPr>
      </p:pic>
      <p:pic>
        <p:nvPicPr>
          <p:cNvPr id="1201" name="Google Shape;1201;p149"/>
          <p:cNvPicPr preferRelativeResize="0"/>
          <p:nvPr/>
        </p:nvPicPr>
        <p:blipFill>
          <a:blip r:embed="rId6">
            <a:alphaModFix/>
          </a:blip>
          <a:stretch>
            <a:fillRect/>
          </a:stretch>
        </p:blipFill>
        <p:spPr>
          <a:xfrm>
            <a:off x="106406" y="5284384"/>
            <a:ext cx="282860" cy="390401"/>
          </a:xfrm>
          <a:prstGeom prst="rect">
            <a:avLst/>
          </a:prstGeom>
          <a:noFill/>
          <a:ln>
            <a:noFill/>
          </a:ln>
          <a:effectLst>
            <a:outerShdw blurRad="57150" dist="19050" dir="5400000" algn="bl" rotWithShape="0">
              <a:srgbClr val="000000">
                <a:alpha val="50000"/>
              </a:srgbClr>
            </a:outerShdw>
          </a:effectLst>
        </p:spPr>
      </p:pic>
      <p:pic>
        <p:nvPicPr>
          <p:cNvPr id="1202" name="Google Shape;1202;p149"/>
          <p:cNvPicPr preferRelativeResize="0"/>
          <p:nvPr/>
        </p:nvPicPr>
        <p:blipFill>
          <a:blip r:embed="rId3">
            <a:alphaModFix/>
          </a:blip>
          <a:stretch>
            <a:fillRect/>
          </a:stretch>
        </p:blipFill>
        <p:spPr>
          <a:xfrm>
            <a:off x="106406" y="5748533"/>
            <a:ext cx="282860" cy="390401"/>
          </a:xfrm>
          <a:prstGeom prst="rect">
            <a:avLst/>
          </a:prstGeom>
          <a:noFill/>
          <a:ln>
            <a:noFill/>
          </a:ln>
          <a:effectLst>
            <a:outerShdw blurRad="57150" dist="19050" dir="5400000" algn="bl" rotWithShape="0">
              <a:srgbClr val="000000">
                <a:alpha val="50000"/>
              </a:srgbClr>
            </a:outerShdw>
          </a:effectLst>
        </p:spPr>
      </p:pic>
      <p:sp>
        <p:nvSpPr>
          <p:cNvPr id="1203" name="Google Shape;1203;p149"/>
          <p:cNvSpPr txBox="1"/>
          <p:nvPr/>
        </p:nvSpPr>
        <p:spPr>
          <a:xfrm>
            <a:off x="287692" y="4820268"/>
            <a:ext cx="14169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1100" b="1">
                <a:solidFill>
                  <a:srgbClr val="9EBD88"/>
                </a:solidFill>
              </a:rPr>
              <a:t>Commerce Cloud</a:t>
            </a:r>
            <a:endParaRPr sz="1100" b="1">
              <a:solidFill>
                <a:srgbClr val="9EBD88"/>
              </a:solidFill>
            </a:endParaRPr>
          </a:p>
        </p:txBody>
      </p:sp>
      <p:sp>
        <p:nvSpPr>
          <p:cNvPr id="1204" name="Google Shape;1204;p149"/>
          <p:cNvSpPr txBox="1"/>
          <p:nvPr/>
        </p:nvSpPr>
        <p:spPr>
          <a:xfrm>
            <a:off x="287692" y="4281133"/>
            <a:ext cx="17280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1100" b="1">
                <a:solidFill>
                  <a:srgbClr val="8AAAC8"/>
                </a:solidFill>
              </a:rPr>
              <a:t>Salesforce Data Center</a:t>
            </a:r>
            <a:endParaRPr sz="1100" b="1">
              <a:solidFill>
                <a:srgbClr val="8AAAC8"/>
              </a:solidFill>
            </a:endParaRPr>
          </a:p>
        </p:txBody>
      </p:sp>
      <p:sp>
        <p:nvSpPr>
          <p:cNvPr id="1205" name="Google Shape;1205;p149"/>
          <p:cNvSpPr txBox="1"/>
          <p:nvPr/>
        </p:nvSpPr>
        <p:spPr>
          <a:xfrm>
            <a:off x="287692" y="5359384"/>
            <a:ext cx="13185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1100" b="1">
                <a:solidFill>
                  <a:srgbClr val="DCA27A"/>
                </a:solidFill>
              </a:rPr>
              <a:t>Marketing Cloud</a:t>
            </a:r>
            <a:endParaRPr sz="1100" b="1">
              <a:solidFill>
                <a:srgbClr val="DCA27A"/>
              </a:solidFill>
            </a:endParaRPr>
          </a:p>
        </p:txBody>
      </p:sp>
      <p:sp>
        <p:nvSpPr>
          <p:cNvPr id="1206" name="Google Shape;1206;p149"/>
          <p:cNvSpPr txBox="1"/>
          <p:nvPr/>
        </p:nvSpPr>
        <p:spPr>
          <a:xfrm>
            <a:off x="287692" y="5823533"/>
            <a:ext cx="11676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1100" b="1">
                <a:solidFill>
                  <a:srgbClr val="E7C676"/>
                </a:solidFill>
              </a:rPr>
              <a:t>Public Cloud*</a:t>
            </a:r>
            <a:endParaRPr sz="1100" b="1">
              <a:solidFill>
                <a:srgbClr val="E7C676"/>
              </a:solidFill>
            </a:endParaRPr>
          </a:p>
        </p:txBody>
      </p:sp>
      <p:sp>
        <p:nvSpPr>
          <p:cNvPr id="1207" name="Google Shape;1207;p149"/>
          <p:cNvSpPr txBox="1"/>
          <p:nvPr/>
        </p:nvSpPr>
        <p:spPr>
          <a:xfrm>
            <a:off x="-17829" y="6617600"/>
            <a:ext cx="47796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999999"/>
                </a:solidFill>
              </a:rPr>
              <a:t>*Map Excludes Public Cloud sites with spend &lt;$1m annual spend &amp; PoP Locations</a:t>
            </a:r>
            <a:endParaRPr sz="800" b="1">
              <a:solidFill>
                <a:srgbClr val="999999"/>
              </a:solidFill>
            </a:endParaRPr>
          </a:p>
        </p:txBody>
      </p:sp>
      <p:sp>
        <p:nvSpPr>
          <p:cNvPr id="1208" name="Google Shape;1208;p149"/>
          <p:cNvSpPr txBox="1"/>
          <p:nvPr/>
        </p:nvSpPr>
        <p:spPr>
          <a:xfrm>
            <a:off x="0" y="6414400"/>
            <a:ext cx="12188700" cy="2403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US" sz="1300" b="1">
                <a:solidFill>
                  <a:srgbClr val="666666"/>
                </a:solidFill>
              </a:rPr>
              <a:t>Year End:      FY19         FY20         FY21         FY22</a:t>
            </a:r>
            <a:endParaRPr sz="1300" b="1">
              <a:solidFill>
                <a:srgbClr val="666666"/>
              </a:solidFill>
            </a:endParaRPr>
          </a:p>
        </p:txBody>
      </p:sp>
      <p:sp>
        <p:nvSpPr>
          <p:cNvPr id="1209" name="Google Shape;1209;p149"/>
          <p:cNvSpPr/>
          <p:nvPr/>
        </p:nvSpPr>
        <p:spPr>
          <a:xfrm rot="5400000">
            <a:off x="5234783" y="6240333"/>
            <a:ext cx="261600" cy="150000"/>
          </a:xfrm>
          <a:prstGeom prst="homePlate">
            <a:avLst>
              <a:gd name="adj" fmla="val 50000"/>
            </a:avLst>
          </a:prstGeom>
          <a:solidFill>
            <a:srgbClr val="B7B7B7"/>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10" name="Google Shape;1210;p149"/>
          <p:cNvSpPr/>
          <p:nvPr/>
        </p:nvSpPr>
        <p:spPr>
          <a:xfrm rot="5400000">
            <a:off x="6041006" y="6240333"/>
            <a:ext cx="261600" cy="150000"/>
          </a:xfrm>
          <a:prstGeom prst="homePlate">
            <a:avLst>
              <a:gd name="adj" fmla="val 50000"/>
            </a:avLst>
          </a:prstGeom>
          <a:solidFill>
            <a:srgbClr val="B7B7B7"/>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sz="1900"/>
          </a:p>
        </p:txBody>
      </p:sp>
      <p:sp>
        <p:nvSpPr>
          <p:cNvPr id="1211" name="Google Shape;1211;p149"/>
          <p:cNvSpPr/>
          <p:nvPr/>
        </p:nvSpPr>
        <p:spPr>
          <a:xfrm rot="5400000">
            <a:off x="6884087" y="6240333"/>
            <a:ext cx="261600" cy="150000"/>
          </a:xfrm>
          <a:prstGeom prst="homePlate">
            <a:avLst>
              <a:gd name="adj" fmla="val 50000"/>
            </a:avLst>
          </a:prstGeom>
          <a:solidFill>
            <a:srgbClr val="B7B7B7"/>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sz="1900"/>
          </a:p>
        </p:txBody>
      </p:sp>
      <p:sp>
        <p:nvSpPr>
          <p:cNvPr id="1212" name="Google Shape;1212;p149"/>
          <p:cNvSpPr/>
          <p:nvPr/>
        </p:nvSpPr>
        <p:spPr>
          <a:xfrm rot="5400000">
            <a:off x="7697941" y="6240333"/>
            <a:ext cx="261600" cy="150000"/>
          </a:xfrm>
          <a:prstGeom prst="homePlate">
            <a:avLst>
              <a:gd name="adj" fmla="val 50000"/>
            </a:avLst>
          </a:prstGeom>
          <a:solidFill>
            <a:srgbClr val="B7B7B7"/>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l" rtl="0">
              <a:spcBef>
                <a:spcPts val="0"/>
              </a:spcBef>
              <a:spcAft>
                <a:spcPts val="0"/>
              </a:spcAft>
              <a:buNone/>
            </a:pPr>
            <a:endParaRPr sz="1900"/>
          </a:p>
        </p:txBody>
      </p:sp>
      <p:sp>
        <p:nvSpPr>
          <p:cNvPr id="1213" name="Google Shape;1213;p149"/>
          <p:cNvSpPr txBox="1"/>
          <p:nvPr/>
        </p:nvSpPr>
        <p:spPr>
          <a:xfrm>
            <a:off x="1798248" y="4281133"/>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(20)</a:t>
            </a:r>
            <a:endParaRPr sz="800" b="1">
              <a:solidFill>
                <a:srgbClr val="666666"/>
              </a:solidFill>
            </a:endParaRPr>
          </a:p>
        </p:txBody>
      </p:sp>
      <p:sp>
        <p:nvSpPr>
          <p:cNvPr id="1214" name="Google Shape;1214;p149"/>
          <p:cNvSpPr txBox="1">
            <a:spLocks noGrp="1"/>
          </p:cNvSpPr>
          <p:nvPr>
            <p:ph type="title"/>
          </p:nvPr>
        </p:nvSpPr>
        <p:spPr>
          <a:xfrm>
            <a:off x="0" y="1"/>
            <a:ext cx="11046000" cy="6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Data Center Locations FY19 - FY22</a:t>
            </a:r>
            <a:endParaRPr/>
          </a:p>
        </p:txBody>
      </p:sp>
      <p:sp>
        <p:nvSpPr>
          <p:cNvPr id="1215" name="Google Shape;1215;p149"/>
          <p:cNvSpPr txBox="1"/>
          <p:nvPr/>
        </p:nvSpPr>
        <p:spPr>
          <a:xfrm>
            <a:off x="1798248" y="4281133"/>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(20)</a:t>
            </a:r>
            <a:endParaRPr sz="800" b="1">
              <a:solidFill>
                <a:srgbClr val="666666"/>
              </a:solidFill>
            </a:endParaRPr>
          </a:p>
        </p:txBody>
      </p:sp>
      <p:sp>
        <p:nvSpPr>
          <p:cNvPr id="1216" name="Google Shape;1216;p149"/>
          <p:cNvSpPr txBox="1"/>
          <p:nvPr/>
        </p:nvSpPr>
        <p:spPr>
          <a:xfrm>
            <a:off x="1798248" y="4281133"/>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(22)</a:t>
            </a:r>
            <a:endParaRPr sz="800" b="1">
              <a:solidFill>
                <a:srgbClr val="666666"/>
              </a:solidFill>
            </a:endParaRPr>
          </a:p>
        </p:txBody>
      </p:sp>
      <p:sp>
        <p:nvSpPr>
          <p:cNvPr id="1217" name="Google Shape;1217;p149"/>
          <p:cNvSpPr txBox="1"/>
          <p:nvPr/>
        </p:nvSpPr>
        <p:spPr>
          <a:xfrm>
            <a:off x="1798248" y="4281133"/>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(16)</a:t>
            </a:r>
            <a:endParaRPr sz="800" b="1">
              <a:solidFill>
                <a:srgbClr val="666666"/>
              </a:solidFill>
            </a:endParaRPr>
          </a:p>
        </p:txBody>
      </p:sp>
      <p:sp>
        <p:nvSpPr>
          <p:cNvPr id="1218" name="Google Shape;1218;p149"/>
          <p:cNvSpPr txBox="1"/>
          <p:nvPr/>
        </p:nvSpPr>
        <p:spPr>
          <a:xfrm>
            <a:off x="1798248" y="4281133"/>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(15)</a:t>
            </a:r>
            <a:endParaRPr sz="800" b="1">
              <a:solidFill>
                <a:srgbClr val="666666"/>
              </a:solidFill>
            </a:endParaRPr>
          </a:p>
        </p:txBody>
      </p:sp>
      <p:sp>
        <p:nvSpPr>
          <p:cNvPr id="1219" name="Google Shape;1219;p149"/>
          <p:cNvSpPr txBox="1"/>
          <p:nvPr/>
        </p:nvSpPr>
        <p:spPr>
          <a:xfrm>
            <a:off x="1455438" y="4820268"/>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(41)</a:t>
            </a:r>
            <a:endParaRPr sz="800" b="1">
              <a:solidFill>
                <a:srgbClr val="666666"/>
              </a:solidFill>
            </a:endParaRPr>
          </a:p>
        </p:txBody>
      </p:sp>
      <p:sp>
        <p:nvSpPr>
          <p:cNvPr id="1220" name="Google Shape;1220;p149"/>
          <p:cNvSpPr txBox="1"/>
          <p:nvPr/>
        </p:nvSpPr>
        <p:spPr>
          <a:xfrm>
            <a:off x="1455438" y="4820268"/>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(33)</a:t>
            </a:r>
            <a:endParaRPr sz="800" b="1">
              <a:solidFill>
                <a:srgbClr val="666666"/>
              </a:solidFill>
            </a:endParaRPr>
          </a:p>
        </p:txBody>
      </p:sp>
      <p:sp>
        <p:nvSpPr>
          <p:cNvPr id="1221" name="Google Shape;1221;p149"/>
          <p:cNvSpPr txBox="1"/>
          <p:nvPr/>
        </p:nvSpPr>
        <p:spPr>
          <a:xfrm>
            <a:off x="1455438" y="4820268"/>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(21)</a:t>
            </a:r>
            <a:endParaRPr sz="800" b="1">
              <a:solidFill>
                <a:srgbClr val="666666"/>
              </a:solidFill>
            </a:endParaRPr>
          </a:p>
        </p:txBody>
      </p:sp>
      <p:sp>
        <p:nvSpPr>
          <p:cNvPr id="1222" name="Google Shape;1222;p149"/>
          <p:cNvSpPr txBox="1"/>
          <p:nvPr/>
        </p:nvSpPr>
        <p:spPr>
          <a:xfrm>
            <a:off x="1455438" y="4820268"/>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(12)</a:t>
            </a:r>
            <a:endParaRPr sz="800" b="1">
              <a:solidFill>
                <a:srgbClr val="666666"/>
              </a:solidFill>
            </a:endParaRPr>
          </a:p>
        </p:txBody>
      </p:sp>
      <p:sp>
        <p:nvSpPr>
          <p:cNvPr id="1223" name="Google Shape;1223;p149"/>
          <p:cNvSpPr txBox="1"/>
          <p:nvPr/>
        </p:nvSpPr>
        <p:spPr>
          <a:xfrm>
            <a:off x="1455438" y="4820268"/>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(0)</a:t>
            </a:r>
            <a:endParaRPr sz="800" b="1">
              <a:solidFill>
                <a:srgbClr val="666666"/>
              </a:solidFill>
            </a:endParaRPr>
          </a:p>
        </p:txBody>
      </p:sp>
      <p:sp>
        <p:nvSpPr>
          <p:cNvPr id="1224" name="Google Shape;1224;p149"/>
          <p:cNvSpPr txBox="1"/>
          <p:nvPr/>
        </p:nvSpPr>
        <p:spPr>
          <a:xfrm>
            <a:off x="1399785" y="5359384"/>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(6)</a:t>
            </a:r>
            <a:endParaRPr sz="800" b="1">
              <a:solidFill>
                <a:srgbClr val="666666"/>
              </a:solidFill>
            </a:endParaRPr>
          </a:p>
        </p:txBody>
      </p:sp>
      <p:sp>
        <p:nvSpPr>
          <p:cNvPr id="1225" name="Google Shape;1225;p149"/>
          <p:cNvSpPr txBox="1"/>
          <p:nvPr/>
        </p:nvSpPr>
        <p:spPr>
          <a:xfrm>
            <a:off x="1399785" y="5359384"/>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(6)</a:t>
            </a:r>
            <a:endParaRPr sz="800" b="1">
              <a:solidFill>
                <a:srgbClr val="666666"/>
              </a:solidFill>
            </a:endParaRPr>
          </a:p>
        </p:txBody>
      </p:sp>
      <p:sp>
        <p:nvSpPr>
          <p:cNvPr id="1226" name="Google Shape;1226;p149"/>
          <p:cNvSpPr txBox="1"/>
          <p:nvPr/>
        </p:nvSpPr>
        <p:spPr>
          <a:xfrm>
            <a:off x="1399785" y="5359384"/>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(6)</a:t>
            </a:r>
            <a:endParaRPr sz="800" b="1">
              <a:solidFill>
                <a:srgbClr val="666666"/>
              </a:solidFill>
            </a:endParaRPr>
          </a:p>
        </p:txBody>
      </p:sp>
      <p:sp>
        <p:nvSpPr>
          <p:cNvPr id="1227" name="Google Shape;1227;p149"/>
          <p:cNvSpPr txBox="1"/>
          <p:nvPr/>
        </p:nvSpPr>
        <p:spPr>
          <a:xfrm>
            <a:off x="1399785" y="5359384"/>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(3)</a:t>
            </a:r>
            <a:endParaRPr sz="800" b="1">
              <a:solidFill>
                <a:srgbClr val="666666"/>
              </a:solidFill>
            </a:endParaRPr>
          </a:p>
        </p:txBody>
      </p:sp>
      <p:sp>
        <p:nvSpPr>
          <p:cNvPr id="1228" name="Google Shape;1228;p149"/>
          <p:cNvSpPr txBox="1"/>
          <p:nvPr/>
        </p:nvSpPr>
        <p:spPr>
          <a:xfrm>
            <a:off x="1399785" y="5359384"/>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(0)</a:t>
            </a:r>
            <a:endParaRPr sz="800" b="1">
              <a:solidFill>
                <a:srgbClr val="666666"/>
              </a:solidFill>
            </a:endParaRPr>
          </a:p>
        </p:txBody>
      </p:sp>
      <p:sp>
        <p:nvSpPr>
          <p:cNvPr id="1229" name="Google Shape;1229;p149"/>
          <p:cNvSpPr txBox="1"/>
          <p:nvPr/>
        </p:nvSpPr>
        <p:spPr>
          <a:xfrm>
            <a:off x="1245509" y="5823517"/>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(6)</a:t>
            </a:r>
            <a:endParaRPr sz="800" b="1">
              <a:solidFill>
                <a:srgbClr val="666666"/>
              </a:solidFill>
            </a:endParaRPr>
          </a:p>
        </p:txBody>
      </p:sp>
      <p:sp>
        <p:nvSpPr>
          <p:cNvPr id="1230" name="Google Shape;1230;p149"/>
          <p:cNvSpPr txBox="1"/>
          <p:nvPr/>
        </p:nvSpPr>
        <p:spPr>
          <a:xfrm>
            <a:off x="1245509" y="5823517"/>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(6)</a:t>
            </a:r>
            <a:endParaRPr sz="800" b="1">
              <a:solidFill>
                <a:srgbClr val="666666"/>
              </a:solidFill>
            </a:endParaRPr>
          </a:p>
        </p:txBody>
      </p:sp>
      <p:sp>
        <p:nvSpPr>
          <p:cNvPr id="1231" name="Google Shape;1231;p149"/>
          <p:cNvSpPr txBox="1"/>
          <p:nvPr/>
        </p:nvSpPr>
        <p:spPr>
          <a:xfrm>
            <a:off x="1245509" y="5823517"/>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(7)</a:t>
            </a:r>
            <a:endParaRPr sz="800" b="1">
              <a:solidFill>
                <a:srgbClr val="666666"/>
              </a:solidFill>
            </a:endParaRPr>
          </a:p>
        </p:txBody>
      </p:sp>
      <p:sp>
        <p:nvSpPr>
          <p:cNvPr id="1232" name="Google Shape;1232;p149"/>
          <p:cNvSpPr txBox="1"/>
          <p:nvPr/>
        </p:nvSpPr>
        <p:spPr>
          <a:xfrm>
            <a:off x="1245509" y="5823517"/>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(8)</a:t>
            </a:r>
            <a:endParaRPr sz="800" b="1">
              <a:solidFill>
                <a:srgbClr val="666666"/>
              </a:solidFill>
            </a:endParaRPr>
          </a:p>
        </p:txBody>
      </p:sp>
      <p:sp>
        <p:nvSpPr>
          <p:cNvPr id="1233" name="Google Shape;1233;p149"/>
          <p:cNvSpPr txBox="1"/>
          <p:nvPr/>
        </p:nvSpPr>
        <p:spPr>
          <a:xfrm>
            <a:off x="1245509" y="5823517"/>
            <a:ext cx="438300" cy="240300"/>
          </a:xfrm>
          <a:prstGeom prst="rect">
            <a:avLst/>
          </a:prstGeom>
          <a:noFill/>
          <a:ln>
            <a:noFill/>
          </a:ln>
        </p:spPr>
        <p:txBody>
          <a:bodyPr spcFirstLastPara="1" wrap="square" lIns="121875" tIns="121875" rIns="121875" bIns="121875" anchor="ctr" anchorCtr="0">
            <a:noAutofit/>
          </a:bodyPr>
          <a:lstStyle/>
          <a:p>
            <a:pPr marL="0" lvl="0" indent="0" algn="l" rtl="0">
              <a:spcBef>
                <a:spcPts val="0"/>
              </a:spcBef>
              <a:spcAft>
                <a:spcPts val="0"/>
              </a:spcAft>
              <a:buNone/>
            </a:pPr>
            <a:r>
              <a:rPr lang="en-US" sz="800" b="1">
                <a:solidFill>
                  <a:srgbClr val="666666"/>
                </a:solidFill>
              </a:rPr>
              <a:t>(8)</a:t>
            </a:r>
            <a:endParaRPr sz="800" b="1">
              <a:solidFill>
                <a:srgbClr val="666666"/>
              </a:solidFill>
            </a:endParaRPr>
          </a:p>
        </p:txBody>
      </p:sp>
      <p:grpSp>
        <p:nvGrpSpPr>
          <p:cNvPr id="1234" name="Google Shape;1234;p149"/>
          <p:cNvGrpSpPr/>
          <p:nvPr/>
        </p:nvGrpSpPr>
        <p:grpSpPr>
          <a:xfrm>
            <a:off x="2575923" y="1672424"/>
            <a:ext cx="8659968" cy="4002235"/>
            <a:chOff x="1932425" y="1254350"/>
            <a:chExt cx="6496600" cy="3001751"/>
          </a:xfrm>
        </p:grpSpPr>
        <p:pic>
          <p:nvPicPr>
            <p:cNvPr id="1235" name="Google Shape;1235;p149"/>
            <p:cNvPicPr preferRelativeResize="0"/>
            <p:nvPr/>
          </p:nvPicPr>
          <p:blipFill>
            <a:blip r:embed="rId3">
              <a:alphaModFix/>
            </a:blip>
            <a:stretch>
              <a:fillRect/>
            </a:stretch>
          </p:blipFill>
          <p:spPr>
            <a:xfrm>
              <a:off x="8216825" y="3963300"/>
              <a:ext cx="212200" cy="292800"/>
            </a:xfrm>
            <a:prstGeom prst="rect">
              <a:avLst/>
            </a:prstGeom>
            <a:noFill/>
            <a:ln>
              <a:noFill/>
            </a:ln>
            <a:effectLst>
              <a:outerShdw blurRad="57150" dist="19050" dir="5400000" algn="bl" rotWithShape="0">
                <a:srgbClr val="000000">
                  <a:alpha val="50000"/>
                </a:srgbClr>
              </a:outerShdw>
            </a:effectLst>
          </p:spPr>
        </p:pic>
        <p:pic>
          <p:nvPicPr>
            <p:cNvPr id="1236" name="Google Shape;1236;p149"/>
            <p:cNvPicPr preferRelativeResize="0"/>
            <p:nvPr/>
          </p:nvPicPr>
          <p:blipFill>
            <a:blip r:embed="rId4">
              <a:alphaModFix/>
            </a:blip>
            <a:stretch>
              <a:fillRect/>
            </a:stretch>
          </p:blipFill>
          <p:spPr>
            <a:xfrm>
              <a:off x="1932425" y="1711550"/>
              <a:ext cx="212200" cy="292800"/>
            </a:xfrm>
            <a:prstGeom prst="rect">
              <a:avLst/>
            </a:prstGeom>
            <a:noFill/>
            <a:ln>
              <a:noFill/>
            </a:ln>
            <a:effectLst>
              <a:outerShdw blurRad="57150" dist="19050" dir="6120000" algn="bl" rotWithShape="0">
                <a:srgbClr val="000000">
                  <a:alpha val="50000"/>
                </a:srgbClr>
              </a:outerShdw>
            </a:effectLst>
          </p:spPr>
        </p:pic>
        <p:pic>
          <p:nvPicPr>
            <p:cNvPr id="1237" name="Google Shape;1237;p149"/>
            <p:cNvPicPr preferRelativeResize="0"/>
            <p:nvPr/>
          </p:nvPicPr>
          <p:blipFill>
            <a:blip r:embed="rId4">
              <a:alphaModFix/>
            </a:blip>
            <a:stretch>
              <a:fillRect/>
            </a:stretch>
          </p:blipFill>
          <p:spPr>
            <a:xfrm>
              <a:off x="4204125" y="1368675"/>
              <a:ext cx="212200" cy="292800"/>
            </a:xfrm>
            <a:prstGeom prst="rect">
              <a:avLst/>
            </a:prstGeom>
            <a:noFill/>
            <a:ln>
              <a:noFill/>
            </a:ln>
            <a:effectLst>
              <a:outerShdw blurRad="57150" dist="19050" dir="6120000" algn="bl" rotWithShape="0">
                <a:srgbClr val="000000">
                  <a:alpha val="50000"/>
                </a:srgbClr>
              </a:outerShdw>
            </a:effectLst>
          </p:spPr>
        </p:pic>
        <p:pic>
          <p:nvPicPr>
            <p:cNvPr id="1238" name="Google Shape;1238;p149"/>
            <p:cNvPicPr preferRelativeResize="0"/>
            <p:nvPr/>
          </p:nvPicPr>
          <p:blipFill>
            <a:blip r:embed="rId4">
              <a:alphaModFix/>
            </a:blip>
            <a:stretch>
              <a:fillRect/>
            </a:stretch>
          </p:blipFill>
          <p:spPr>
            <a:xfrm>
              <a:off x="4311525" y="1301975"/>
              <a:ext cx="212200" cy="292800"/>
            </a:xfrm>
            <a:prstGeom prst="rect">
              <a:avLst/>
            </a:prstGeom>
            <a:noFill/>
            <a:ln>
              <a:noFill/>
            </a:ln>
            <a:effectLst>
              <a:outerShdw blurRad="57150" dist="19050" dir="6120000" algn="bl" rotWithShape="0">
                <a:srgbClr val="000000">
                  <a:alpha val="50000"/>
                </a:srgbClr>
              </a:outerShdw>
            </a:effectLst>
          </p:spPr>
        </p:pic>
        <p:grpSp>
          <p:nvGrpSpPr>
            <p:cNvPr id="1239" name="Google Shape;1239;p149"/>
            <p:cNvGrpSpPr/>
            <p:nvPr/>
          </p:nvGrpSpPr>
          <p:grpSpPr>
            <a:xfrm>
              <a:off x="7861750" y="1759175"/>
              <a:ext cx="336025" cy="330900"/>
              <a:chOff x="7880800" y="1749650"/>
              <a:chExt cx="336025" cy="330900"/>
            </a:xfrm>
          </p:grpSpPr>
          <p:pic>
            <p:nvPicPr>
              <p:cNvPr id="1240" name="Google Shape;1240;p149"/>
              <p:cNvPicPr preferRelativeResize="0"/>
              <p:nvPr/>
            </p:nvPicPr>
            <p:blipFill>
              <a:blip r:embed="rId4">
                <a:alphaModFix/>
              </a:blip>
              <a:stretch>
                <a:fillRect/>
              </a:stretch>
            </p:blipFill>
            <p:spPr>
              <a:xfrm>
                <a:off x="8004625" y="1749650"/>
                <a:ext cx="212200" cy="292800"/>
              </a:xfrm>
              <a:prstGeom prst="rect">
                <a:avLst/>
              </a:prstGeom>
              <a:noFill/>
              <a:ln>
                <a:noFill/>
              </a:ln>
              <a:effectLst>
                <a:outerShdw blurRad="57150" dist="19050" dir="6120000" algn="bl" rotWithShape="0">
                  <a:srgbClr val="000000">
                    <a:alpha val="50000"/>
                  </a:srgbClr>
                </a:outerShdw>
              </a:effectLst>
            </p:spPr>
          </p:pic>
          <p:pic>
            <p:nvPicPr>
              <p:cNvPr id="1241" name="Google Shape;1241;p149"/>
              <p:cNvPicPr preferRelativeResize="0"/>
              <p:nvPr/>
            </p:nvPicPr>
            <p:blipFill>
              <a:blip r:embed="rId4">
                <a:alphaModFix/>
              </a:blip>
              <a:stretch>
                <a:fillRect/>
              </a:stretch>
            </p:blipFill>
            <p:spPr>
              <a:xfrm>
                <a:off x="7880800" y="1787750"/>
                <a:ext cx="212200" cy="292800"/>
              </a:xfrm>
              <a:prstGeom prst="rect">
                <a:avLst/>
              </a:prstGeom>
              <a:noFill/>
              <a:ln>
                <a:noFill/>
              </a:ln>
              <a:effectLst>
                <a:outerShdw blurRad="57150" dist="19050" dir="6120000" algn="bl" rotWithShape="0">
                  <a:srgbClr val="000000">
                    <a:alpha val="50000"/>
                  </a:srgbClr>
                </a:outerShdw>
              </a:effectLst>
            </p:spPr>
          </p:pic>
        </p:grpSp>
        <p:pic>
          <p:nvPicPr>
            <p:cNvPr id="1242" name="Google Shape;1242;p149"/>
            <p:cNvPicPr preferRelativeResize="0"/>
            <p:nvPr/>
          </p:nvPicPr>
          <p:blipFill>
            <a:blip r:embed="rId4">
              <a:alphaModFix/>
            </a:blip>
            <a:stretch>
              <a:fillRect/>
            </a:stretch>
          </p:blipFill>
          <p:spPr>
            <a:xfrm>
              <a:off x="4099325" y="1254350"/>
              <a:ext cx="212200" cy="292800"/>
            </a:xfrm>
            <a:prstGeom prst="rect">
              <a:avLst/>
            </a:prstGeom>
            <a:noFill/>
            <a:ln>
              <a:noFill/>
            </a:ln>
            <a:effectLst>
              <a:outerShdw blurRad="57150" dist="19050" dir="6120000" algn="bl" rotWithShape="0">
                <a:srgbClr val="000000">
                  <a:alpha val="50000"/>
                </a:srgbClr>
              </a:outerShdw>
            </a:effectLst>
          </p:spPr>
        </p:pic>
        <p:pic>
          <p:nvPicPr>
            <p:cNvPr id="1243" name="Google Shape;1243;p149"/>
            <p:cNvPicPr preferRelativeResize="0"/>
            <p:nvPr/>
          </p:nvPicPr>
          <p:blipFill>
            <a:blip r:embed="rId4">
              <a:alphaModFix/>
            </a:blip>
            <a:stretch>
              <a:fillRect/>
            </a:stretch>
          </p:blipFill>
          <p:spPr>
            <a:xfrm>
              <a:off x="4061250" y="1254350"/>
              <a:ext cx="212200" cy="292800"/>
            </a:xfrm>
            <a:prstGeom prst="rect">
              <a:avLst/>
            </a:prstGeom>
            <a:noFill/>
            <a:ln>
              <a:noFill/>
            </a:ln>
            <a:effectLst>
              <a:outerShdw blurRad="57150" dist="19050" dir="6120000" algn="bl" rotWithShape="0">
                <a:srgbClr val="000000">
                  <a:alpha val="50000"/>
                </a:srgbClr>
              </a:outerShdw>
            </a:effectLst>
          </p:spPr>
        </p:pic>
        <p:pic>
          <p:nvPicPr>
            <p:cNvPr id="1244" name="Google Shape;1244;p149"/>
            <p:cNvPicPr preferRelativeResize="0"/>
            <p:nvPr/>
          </p:nvPicPr>
          <p:blipFill>
            <a:blip r:embed="rId3">
              <a:alphaModFix/>
            </a:blip>
            <a:stretch>
              <a:fillRect/>
            </a:stretch>
          </p:blipFill>
          <p:spPr>
            <a:xfrm>
              <a:off x="2122950" y="1415775"/>
              <a:ext cx="212200" cy="292800"/>
            </a:xfrm>
            <a:prstGeom prst="rect">
              <a:avLst/>
            </a:prstGeom>
            <a:noFill/>
            <a:ln>
              <a:noFill/>
            </a:ln>
            <a:effectLst>
              <a:outerShdw blurRad="57150" dist="19050" dir="5400000" algn="bl" rotWithShape="0">
                <a:srgbClr val="000000">
                  <a:alpha val="50000"/>
                </a:srgbClr>
              </a:outerShdw>
            </a:effectLst>
          </p:spPr>
        </p:pic>
      </p:grpSp>
      <p:grpSp>
        <p:nvGrpSpPr>
          <p:cNvPr id="1245" name="Google Shape;1245;p149"/>
          <p:cNvGrpSpPr/>
          <p:nvPr/>
        </p:nvGrpSpPr>
        <p:grpSpPr>
          <a:xfrm>
            <a:off x="919004" y="1659725"/>
            <a:ext cx="5028309" cy="1266238"/>
            <a:chOff x="689425" y="1244825"/>
            <a:chExt cx="3772175" cy="949702"/>
          </a:xfrm>
        </p:grpSpPr>
        <p:pic>
          <p:nvPicPr>
            <p:cNvPr id="1246" name="Google Shape;1246;p149"/>
            <p:cNvPicPr preferRelativeResize="0"/>
            <p:nvPr/>
          </p:nvPicPr>
          <p:blipFill>
            <a:blip r:embed="rId5">
              <a:alphaModFix/>
            </a:blip>
            <a:stretch>
              <a:fillRect/>
            </a:stretch>
          </p:blipFill>
          <p:spPr>
            <a:xfrm>
              <a:off x="4080350" y="1244826"/>
              <a:ext cx="212200" cy="292800"/>
            </a:xfrm>
            <a:prstGeom prst="rect">
              <a:avLst/>
            </a:prstGeom>
            <a:noFill/>
            <a:ln>
              <a:noFill/>
            </a:ln>
            <a:effectLst>
              <a:outerShdw blurRad="57150" dist="19050" dir="5400000" algn="bl" rotWithShape="0">
                <a:srgbClr val="000000">
                  <a:alpha val="50000"/>
                </a:srgbClr>
              </a:outerShdw>
            </a:effectLst>
          </p:spPr>
        </p:pic>
        <p:pic>
          <p:nvPicPr>
            <p:cNvPr id="1247" name="Google Shape;1247;p149"/>
            <p:cNvPicPr preferRelativeResize="0"/>
            <p:nvPr/>
          </p:nvPicPr>
          <p:blipFill>
            <a:blip r:embed="rId5">
              <a:alphaModFix/>
            </a:blip>
            <a:stretch>
              <a:fillRect/>
            </a:stretch>
          </p:blipFill>
          <p:spPr>
            <a:xfrm>
              <a:off x="729250" y="1578201"/>
              <a:ext cx="212200" cy="292800"/>
            </a:xfrm>
            <a:prstGeom prst="rect">
              <a:avLst/>
            </a:prstGeom>
            <a:noFill/>
            <a:ln>
              <a:noFill/>
            </a:ln>
            <a:effectLst>
              <a:outerShdw blurRad="57150" dist="19050" dir="5400000" algn="bl" rotWithShape="0">
                <a:srgbClr val="000000">
                  <a:alpha val="50000"/>
                </a:srgbClr>
              </a:outerShdw>
            </a:effectLst>
          </p:spPr>
        </p:pic>
        <p:pic>
          <p:nvPicPr>
            <p:cNvPr id="1248" name="Google Shape;1248;p149"/>
            <p:cNvPicPr preferRelativeResize="0"/>
            <p:nvPr/>
          </p:nvPicPr>
          <p:blipFill>
            <a:blip r:embed="rId4">
              <a:alphaModFix/>
            </a:blip>
            <a:stretch>
              <a:fillRect/>
            </a:stretch>
          </p:blipFill>
          <p:spPr>
            <a:xfrm>
              <a:off x="4108925" y="1244825"/>
              <a:ext cx="212200" cy="292800"/>
            </a:xfrm>
            <a:prstGeom prst="rect">
              <a:avLst/>
            </a:prstGeom>
            <a:noFill/>
            <a:ln>
              <a:noFill/>
            </a:ln>
            <a:effectLst>
              <a:outerShdw blurRad="57150" dist="19050" dir="6120000" algn="bl" rotWithShape="0">
                <a:srgbClr val="000000">
                  <a:alpha val="50000"/>
                </a:srgbClr>
              </a:outerShdw>
            </a:effectLst>
          </p:spPr>
        </p:pic>
        <p:pic>
          <p:nvPicPr>
            <p:cNvPr id="1249" name="Google Shape;1249;p149"/>
            <p:cNvPicPr preferRelativeResize="0"/>
            <p:nvPr/>
          </p:nvPicPr>
          <p:blipFill>
            <a:blip r:embed="rId4">
              <a:alphaModFix/>
            </a:blip>
            <a:stretch>
              <a:fillRect/>
            </a:stretch>
          </p:blipFill>
          <p:spPr>
            <a:xfrm>
              <a:off x="689425" y="1578200"/>
              <a:ext cx="212200" cy="292800"/>
            </a:xfrm>
            <a:prstGeom prst="rect">
              <a:avLst/>
            </a:prstGeom>
            <a:noFill/>
            <a:ln>
              <a:noFill/>
            </a:ln>
            <a:effectLst>
              <a:outerShdw blurRad="57150" dist="19050" dir="6120000" algn="bl" rotWithShape="0">
                <a:srgbClr val="000000">
                  <a:alpha val="50000"/>
                </a:srgbClr>
              </a:outerShdw>
            </a:effectLst>
          </p:spPr>
        </p:pic>
        <p:pic>
          <p:nvPicPr>
            <p:cNvPr id="1250" name="Google Shape;1250;p149"/>
            <p:cNvPicPr preferRelativeResize="0"/>
            <p:nvPr/>
          </p:nvPicPr>
          <p:blipFill>
            <a:blip r:embed="rId5">
              <a:alphaModFix/>
            </a:blip>
            <a:stretch>
              <a:fillRect/>
            </a:stretch>
          </p:blipFill>
          <p:spPr>
            <a:xfrm>
              <a:off x="1278725" y="1901726"/>
              <a:ext cx="212200" cy="292800"/>
            </a:xfrm>
            <a:prstGeom prst="rect">
              <a:avLst/>
            </a:prstGeom>
            <a:noFill/>
            <a:ln>
              <a:noFill/>
            </a:ln>
            <a:effectLst>
              <a:outerShdw blurRad="57150" dist="19050" dir="5400000" algn="bl" rotWithShape="0">
                <a:srgbClr val="000000">
                  <a:alpha val="50000"/>
                </a:srgbClr>
              </a:outerShdw>
            </a:effectLst>
          </p:spPr>
        </p:pic>
        <p:pic>
          <p:nvPicPr>
            <p:cNvPr id="1251" name="Google Shape;1251;p149"/>
            <p:cNvPicPr preferRelativeResize="0"/>
            <p:nvPr/>
          </p:nvPicPr>
          <p:blipFill>
            <a:blip r:embed="rId5">
              <a:alphaModFix/>
            </a:blip>
            <a:stretch>
              <a:fillRect/>
            </a:stretch>
          </p:blipFill>
          <p:spPr>
            <a:xfrm>
              <a:off x="1950225" y="1711226"/>
              <a:ext cx="212200" cy="292800"/>
            </a:xfrm>
            <a:prstGeom prst="rect">
              <a:avLst/>
            </a:prstGeom>
            <a:noFill/>
            <a:ln>
              <a:noFill/>
            </a:ln>
            <a:effectLst>
              <a:outerShdw blurRad="57150" dist="19050" dir="5400000" algn="bl" rotWithShape="0">
                <a:srgbClr val="000000">
                  <a:alpha val="50000"/>
                </a:srgbClr>
              </a:outerShdw>
            </a:effectLst>
          </p:spPr>
        </p:pic>
        <p:pic>
          <p:nvPicPr>
            <p:cNvPr id="1252" name="Google Shape;1252;p149"/>
            <p:cNvPicPr preferRelativeResize="0"/>
            <p:nvPr/>
          </p:nvPicPr>
          <p:blipFill>
            <a:blip r:embed="rId5">
              <a:alphaModFix/>
            </a:blip>
            <a:stretch>
              <a:fillRect/>
            </a:stretch>
          </p:blipFill>
          <p:spPr>
            <a:xfrm>
              <a:off x="4037200" y="1285401"/>
              <a:ext cx="212200" cy="292800"/>
            </a:xfrm>
            <a:prstGeom prst="rect">
              <a:avLst/>
            </a:prstGeom>
            <a:noFill/>
            <a:ln>
              <a:noFill/>
            </a:ln>
            <a:effectLst>
              <a:outerShdw blurRad="57150" dist="19050" dir="5400000" algn="bl" rotWithShape="0">
                <a:srgbClr val="000000">
                  <a:alpha val="50000"/>
                </a:srgbClr>
              </a:outerShdw>
            </a:effectLst>
          </p:spPr>
        </p:pic>
        <p:pic>
          <p:nvPicPr>
            <p:cNvPr id="1253" name="Google Shape;1253;p149"/>
            <p:cNvPicPr preferRelativeResize="0"/>
            <p:nvPr/>
          </p:nvPicPr>
          <p:blipFill>
            <a:blip r:embed="rId5">
              <a:alphaModFix/>
            </a:blip>
            <a:stretch>
              <a:fillRect/>
            </a:stretch>
          </p:blipFill>
          <p:spPr>
            <a:xfrm>
              <a:off x="922525" y="1818801"/>
              <a:ext cx="212200" cy="292800"/>
            </a:xfrm>
            <a:prstGeom prst="rect">
              <a:avLst/>
            </a:prstGeom>
            <a:noFill/>
            <a:ln>
              <a:noFill/>
            </a:ln>
            <a:effectLst>
              <a:outerShdw blurRad="57150" dist="19050" dir="5400000" algn="bl" rotWithShape="0">
                <a:srgbClr val="000000">
                  <a:alpha val="50000"/>
                </a:srgbClr>
              </a:outerShdw>
            </a:effectLst>
          </p:spPr>
        </p:pic>
        <p:pic>
          <p:nvPicPr>
            <p:cNvPr id="1254" name="Google Shape;1254;p149"/>
            <p:cNvPicPr preferRelativeResize="0"/>
            <p:nvPr/>
          </p:nvPicPr>
          <p:blipFill>
            <a:blip r:embed="rId5">
              <a:alphaModFix/>
            </a:blip>
            <a:stretch>
              <a:fillRect/>
            </a:stretch>
          </p:blipFill>
          <p:spPr>
            <a:xfrm>
              <a:off x="4249400" y="1244826"/>
              <a:ext cx="212200" cy="292800"/>
            </a:xfrm>
            <a:prstGeom prst="rect">
              <a:avLst/>
            </a:prstGeom>
            <a:noFill/>
            <a:ln>
              <a:noFill/>
            </a:ln>
            <a:effectLst>
              <a:outerShdw blurRad="57150" dist="19050" dir="5400000" algn="bl" rotWithShape="0">
                <a:srgbClr val="000000">
                  <a:alpha val="50000"/>
                </a:srgbClr>
              </a:outerShdw>
            </a:effectLst>
          </p:spPr>
        </p:pic>
        <p:pic>
          <p:nvPicPr>
            <p:cNvPr id="1255" name="Google Shape;1255;p149"/>
            <p:cNvPicPr preferRelativeResize="0"/>
            <p:nvPr/>
          </p:nvPicPr>
          <p:blipFill>
            <a:blip r:embed="rId5">
              <a:alphaModFix/>
            </a:blip>
            <a:stretch>
              <a:fillRect/>
            </a:stretch>
          </p:blipFill>
          <p:spPr>
            <a:xfrm>
              <a:off x="2069275" y="1608926"/>
              <a:ext cx="212200" cy="292800"/>
            </a:xfrm>
            <a:prstGeom prst="rect">
              <a:avLst/>
            </a:prstGeom>
            <a:noFill/>
            <a:ln>
              <a:noFill/>
            </a:ln>
            <a:effectLst>
              <a:outerShdw blurRad="57150" dist="19050" dir="5400000" algn="bl" rotWithShape="0">
                <a:srgbClr val="000000">
                  <a:alpha val="50000"/>
                </a:srgbClr>
              </a:outerShdw>
            </a:effectLst>
          </p:spPr>
        </p:pic>
      </p:grpSp>
      <p:grpSp>
        <p:nvGrpSpPr>
          <p:cNvPr id="1256" name="Google Shape;1256;p149"/>
          <p:cNvGrpSpPr/>
          <p:nvPr/>
        </p:nvGrpSpPr>
        <p:grpSpPr>
          <a:xfrm>
            <a:off x="2589188" y="2253304"/>
            <a:ext cx="329184" cy="390391"/>
            <a:chOff x="2127675" y="1863950"/>
            <a:chExt cx="246950" cy="292800"/>
          </a:xfrm>
        </p:grpSpPr>
        <p:pic>
          <p:nvPicPr>
            <p:cNvPr id="1257" name="Google Shape;1257;p149"/>
            <p:cNvPicPr preferRelativeResize="0"/>
            <p:nvPr/>
          </p:nvPicPr>
          <p:blipFill>
            <a:blip r:embed="rId4">
              <a:alphaModFix/>
            </a:blip>
            <a:stretch>
              <a:fillRect/>
            </a:stretch>
          </p:blipFill>
          <p:spPr>
            <a:xfrm>
              <a:off x="2127675" y="1863950"/>
              <a:ext cx="212200" cy="292800"/>
            </a:xfrm>
            <a:prstGeom prst="rect">
              <a:avLst/>
            </a:prstGeom>
            <a:noFill/>
            <a:ln>
              <a:noFill/>
            </a:ln>
            <a:effectLst>
              <a:outerShdw blurRad="57150" dist="19050" dir="6120000" algn="bl" rotWithShape="0">
                <a:srgbClr val="000000">
                  <a:alpha val="50000"/>
                </a:srgbClr>
              </a:outerShdw>
            </a:effectLst>
          </p:spPr>
        </p:pic>
        <p:pic>
          <p:nvPicPr>
            <p:cNvPr id="1258" name="Google Shape;1258;p149"/>
            <p:cNvPicPr preferRelativeResize="0"/>
            <p:nvPr/>
          </p:nvPicPr>
          <p:blipFill>
            <a:blip r:embed="rId4">
              <a:alphaModFix/>
            </a:blip>
            <a:stretch>
              <a:fillRect/>
            </a:stretch>
          </p:blipFill>
          <p:spPr>
            <a:xfrm>
              <a:off x="2162425" y="1863950"/>
              <a:ext cx="212200" cy="292800"/>
            </a:xfrm>
            <a:prstGeom prst="rect">
              <a:avLst/>
            </a:prstGeom>
            <a:noFill/>
            <a:ln>
              <a:noFill/>
            </a:ln>
            <a:effectLst>
              <a:outerShdw blurRad="57150" dist="19050" dir="6120000" algn="bl" rotWithShape="0">
                <a:srgbClr val="000000">
                  <a:alpha val="50000"/>
                </a:srgbClr>
              </a:outerShdw>
            </a:effectLst>
          </p:spPr>
        </p:pic>
      </p:grpSp>
      <p:grpSp>
        <p:nvGrpSpPr>
          <p:cNvPr id="1259" name="Google Shape;1259;p149"/>
          <p:cNvGrpSpPr/>
          <p:nvPr/>
        </p:nvGrpSpPr>
        <p:grpSpPr>
          <a:xfrm>
            <a:off x="887278" y="1589262"/>
            <a:ext cx="10072081" cy="4303993"/>
            <a:chOff x="665625" y="1191976"/>
            <a:chExt cx="7555950" cy="3228075"/>
          </a:xfrm>
        </p:grpSpPr>
        <p:pic>
          <p:nvPicPr>
            <p:cNvPr id="1260" name="Google Shape;1260;p149"/>
            <p:cNvPicPr preferRelativeResize="0"/>
            <p:nvPr/>
          </p:nvPicPr>
          <p:blipFill>
            <a:blip r:embed="rId5">
              <a:alphaModFix/>
            </a:blip>
            <a:stretch>
              <a:fillRect/>
            </a:stretch>
          </p:blipFill>
          <p:spPr>
            <a:xfrm>
              <a:off x="7876025" y="1815876"/>
              <a:ext cx="212200" cy="292800"/>
            </a:xfrm>
            <a:prstGeom prst="rect">
              <a:avLst/>
            </a:prstGeom>
            <a:noFill/>
            <a:ln>
              <a:noFill/>
            </a:ln>
            <a:effectLst>
              <a:outerShdw blurRad="57150" dist="19050" dir="5400000" algn="bl" rotWithShape="0">
                <a:srgbClr val="000000">
                  <a:alpha val="50000"/>
                </a:srgbClr>
              </a:outerShdw>
            </a:effectLst>
          </p:spPr>
        </p:pic>
        <p:pic>
          <p:nvPicPr>
            <p:cNvPr id="1261" name="Google Shape;1261;p149"/>
            <p:cNvPicPr preferRelativeResize="0"/>
            <p:nvPr/>
          </p:nvPicPr>
          <p:blipFill>
            <a:blip r:embed="rId5">
              <a:alphaModFix/>
            </a:blip>
            <a:stretch>
              <a:fillRect/>
            </a:stretch>
          </p:blipFill>
          <p:spPr>
            <a:xfrm>
              <a:off x="1204925" y="1690026"/>
              <a:ext cx="212200" cy="292800"/>
            </a:xfrm>
            <a:prstGeom prst="rect">
              <a:avLst/>
            </a:prstGeom>
            <a:noFill/>
            <a:ln>
              <a:noFill/>
            </a:ln>
            <a:effectLst>
              <a:outerShdw blurRad="57150" dist="19050" dir="5400000" algn="bl" rotWithShape="0">
                <a:srgbClr val="000000">
                  <a:alpha val="50000"/>
                </a:srgbClr>
              </a:outerShdw>
            </a:effectLst>
          </p:spPr>
        </p:pic>
        <p:pic>
          <p:nvPicPr>
            <p:cNvPr id="1262" name="Google Shape;1262;p149"/>
            <p:cNvPicPr preferRelativeResize="0"/>
            <p:nvPr/>
          </p:nvPicPr>
          <p:blipFill>
            <a:blip r:embed="rId5">
              <a:alphaModFix/>
            </a:blip>
            <a:stretch>
              <a:fillRect/>
            </a:stretch>
          </p:blipFill>
          <p:spPr>
            <a:xfrm>
              <a:off x="3913650" y="1191976"/>
              <a:ext cx="212200" cy="292800"/>
            </a:xfrm>
            <a:prstGeom prst="rect">
              <a:avLst/>
            </a:prstGeom>
            <a:noFill/>
            <a:ln>
              <a:noFill/>
            </a:ln>
            <a:effectLst>
              <a:outerShdw blurRad="57150" dist="19050" dir="5400000" algn="bl" rotWithShape="0">
                <a:srgbClr val="000000">
                  <a:alpha val="50000"/>
                </a:srgbClr>
              </a:outerShdw>
            </a:effectLst>
          </p:spPr>
        </p:pic>
        <p:pic>
          <p:nvPicPr>
            <p:cNvPr id="1263" name="Google Shape;1263;p149"/>
            <p:cNvPicPr preferRelativeResize="0"/>
            <p:nvPr/>
          </p:nvPicPr>
          <p:blipFill>
            <a:blip r:embed="rId5">
              <a:alphaModFix/>
            </a:blip>
            <a:stretch>
              <a:fillRect/>
            </a:stretch>
          </p:blipFill>
          <p:spPr>
            <a:xfrm>
              <a:off x="4085075" y="1191976"/>
              <a:ext cx="212200" cy="292800"/>
            </a:xfrm>
            <a:prstGeom prst="rect">
              <a:avLst/>
            </a:prstGeom>
            <a:noFill/>
            <a:ln>
              <a:noFill/>
            </a:ln>
            <a:effectLst>
              <a:outerShdw blurRad="57150" dist="19050" dir="5400000" algn="bl" rotWithShape="0">
                <a:srgbClr val="000000">
                  <a:alpha val="50000"/>
                </a:srgbClr>
              </a:outerShdw>
            </a:effectLst>
          </p:spPr>
        </p:pic>
        <p:pic>
          <p:nvPicPr>
            <p:cNvPr id="1264" name="Google Shape;1264;p149"/>
            <p:cNvPicPr preferRelativeResize="0"/>
            <p:nvPr/>
          </p:nvPicPr>
          <p:blipFill>
            <a:blip r:embed="rId5">
              <a:alphaModFix/>
            </a:blip>
            <a:stretch>
              <a:fillRect/>
            </a:stretch>
          </p:blipFill>
          <p:spPr>
            <a:xfrm>
              <a:off x="4251775" y="1230076"/>
              <a:ext cx="212200" cy="292800"/>
            </a:xfrm>
            <a:prstGeom prst="rect">
              <a:avLst/>
            </a:prstGeom>
            <a:noFill/>
            <a:ln>
              <a:noFill/>
            </a:ln>
            <a:effectLst>
              <a:outerShdw blurRad="57150" dist="19050" dir="5400000" algn="bl" rotWithShape="0">
                <a:srgbClr val="000000">
                  <a:alpha val="50000"/>
                </a:srgbClr>
              </a:outerShdw>
            </a:effectLst>
          </p:spPr>
        </p:pic>
        <p:pic>
          <p:nvPicPr>
            <p:cNvPr id="1265" name="Google Shape;1265;p149"/>
            <p:cNvPicPr preferRelativeResize="0"/>
            <p:nvPr/>
          </p:nvPicPr>
          <p:blipFill>
            <a:blip r:embed="rId5">
              <a:alphaModFix/>
            </a:blip>
            <a:stretch>
              <a:fillRect/>
            </a:stretch>
          </p:blipFill>
          <p:spPr>
            <a:xfrm>
              <a:off x="1670700" y="1568226"/>
              <a:ext cx="212200" cy="292800"/>
            </a:xfrm>
            <a:prstGeom prst="rect">
              <a:avLst/>
            </a:prstGeom>
            <a:noFill/>
            <a:ln>
              <a:noFill/>
            </a:ln>
            <a:effectLst>
              <a:outerShdw blurRad="57150" dist="19050" dir="5400000" algn="bl" rotWithShape="0">
                <a:srgbClr val="000000">
                  <a:alpha val="50000"/>
                </a:srgbClr>
              </a:outerShdw>
            </a:effectLst>
          </p:spPr>
        </p:pic>
        <p:pic>
          <p:nvPicPr>
            <p:cNvPr id="1266" name="Google Shape;1266;p149"/>
            <p:cNvPicPr preferRelativeResize="0"/>
            <p:nvPr/>
          </p:nvPicPr>
          <p:blipFill>
            <a:blip r:embed="rId5">
              <a:alphaModFix/>
            </a:blip>
            <a:stretch>
              <a:fillRect/>
            </a:stretch>
          </p:blipFill>
          <p:spPr>
            <a:xfrm>
              <a:off x="7423600" y="2192101"/>
              <a:ext cx="212200" cy="292800"/>
            </a:xfrm>
            <a:prstGeom prst="rect">
              <a:avLst/>
            </a:prstGeom>
            <a:noFill/>
            <a:ln>
              <a:noFill/>
            </a:ln>
            <a:effectLst>
              <a:outerShdw blurRad="57150" dist="19050" dir="5400000" algn="bl" rotWithShape="0">
                <a:srgbClr val="000000">
                  <a:alpha val="50000"/>
                </a:srgbClr>
              </a:outerShdw>
            </a:effectLst>
          </p:spPr>
        </p:pic>
        <p:pic>
          <p:nvPicPr>
            <p:cNvPr id="1267" name="Google Shape;1267;p149"/>
            <p:cNvPicPr preferRelativeResize="0"/>
            <p:nvPr/>
          </p:nvPicPr>
          <p:blipFill>
            <a:blip r:embed="rId5">
              <a:alphaModFix/>
            </a:blip>
            <a:stretch>
              <a:fillRect/>
            </a:stretch>
          </p:blipFill>
          <p:spPr>
            <a:xfrm>
              <a:off x="701050" y="1815876"/>
              <a:ext cx="212200" cy="292800"/>
            </a:xfrm>
            <a:prstGeom prst="rect">
              <a:avLst/>
            </a:prstGeom>
            <a:noFill/>
            <a:ln>
              <a:noFill/>
            </a:ln>
            <a:effectLst>
              <a:outerShdw blurRad="57150" dist="19050" dir="5400000" algn="bl" rotWithShape="0">
                <a:srgbClr val="000000">
                  <a:alpha val="50000"/>
                </a:srgbClr>
              </a:outerShdw>
            </a:effectLst>
          </p:spPr>
        </p:pic>
        <p:pic>
          <p:nvPicPr>
            <p:cNvPr id="1268" name="Google Shape;1268;p149"/>
            <p:cNvPicPr preferRelativeResize="0"/>
            <p:nvPr/>
          </p:nvPicPr>
          <p:blipFill>
            <a:blip r:embed="rId5">
              <a:alphaModFix/>
            </a:blip>
            <a:stretch>
              <a:fillRect/>
            </a:stretch>
          </p:blipFill>
          <p:spPr>
            <a:xfrm>
              <a:off x="8009375" y="4127251"/>
              <a:ext cx="212200" cy="292800"/>
            </a:xfrm>
            <a:prstGeom prst="rect">
              <a:avLst/>
            </a:prstGeom>
            <a:noFill/>
            <a:ln>
              <a:noFill/>
            </a:ln>
            <a:effectLst>
              <a:outerShdw blurRad="57150" dist="19050" dir="5400000" algn="bl" rotWithShape="0">
                <a:srgbClr val="000000">
                  <a:alpha val="50000"/>
                </a:srgbClr>
              </a:outerShdw>
            </a:effectLst>
          </p:spPr>
        </p:pic>
        <p:pic>
          <p:nvPicPr>
            <p:cNvPr id="1269" name="Google Shape;1269;p149"/>
            <p:cNvPicPr preferRelativeResize="0"/>
            <p:nvPr/>
          </p:nvPicPr>
          <p:blipFill>
            <a:blip r:embed="rId5">
              <a:alphaModFix/>
            </a:blip>
            <a:stretch>
              <a:fillRect/>
            </a:stretch>
          </p:blipFill>
          <p:spPr>
            <a:xfrm>
              <a:off x="665625" y="1596801"/>
              <a:ext cx="212200" cy="292800"/>
            </a:xfrm>
            <a:prstGeom prst="rect">
              <a:avLst/>
            </a:prstGeom>
            <a:noFill/>
            <a:ln>
              <a:noFill/>
            </a:ln>
            <a:effectLst>
              <a:outerShdw blurRad="57150" dist="19050" dir="5400000" algn="bl" rotWithShape="0">
                <a:srgbClr val="000000">
                  <a:alpha val="50000"/>
                </a:srgbClr>
              </a:outerShdw>
            </a:effectLst>
          </p:spPr>
        </p:pic>
        <p:pic>
          <p:nvPicPr>
            <p:cNvPr id="1270" name="Google Shape;1270;p149"/>
            <p:cNvPicPr preferRelativeResize="0"/>
            <p:nvPr/>
          </p:nvPicPr>
          <p:blipFill>
            <a:blip r:embed="rId5">
              <a:alphaModFix/>
            </a:blip>
            <a:stretch>
              <a:fillRect/>
            </a:stretch>
          </p:blipFill>
          <p:spPr>
            <a:xfrm>
              <a:off x="1708800" y="1861026"/>
              <a:ext cx="212200" cy="292800"/>
            </a:xfrm>
            <a:prstGeom prst="rect">
              <a:avLst/>
            </a:prstGeom>
            <a:noFill/>
            <a:ln>
              <a:noFill/>
            </a:ln>
            <a:effectLst>
              <a:outerShdw blurRad="57150" dist="19050" dir="5400000" algn="bl" rotWithShape="0">
                <a:srgbClr val="000000">
                  <a:alpha val="50000"/>
                </a:srgbClr>
              </a:outerShdw>
            </a:effectLst>
          </p:spPr>
        </p:pic>
        <p:pic>
          <p:nvPicPr>
            <p:cNvPr id="1271" name="Google Shape;1271;p149"/>
            <p:cNvPicPr preferRelativeResize="0"/>
            <p:nvPr/>
          </p:nvPicPr>
          <p:blipFill>
            <a:blip r:embed="rId5">
              <a:alphaModFix/>
            </a:blip>
            <a:stretch>
              <a:fillRect/>
            </a:stretch>
          </p:blipFill>
          <p:spPr>
            <a:xfrm>
              <a:off x="2112450" y="1596801"/>
              <a:ext cx="212200" cy="292800"/>
            </a:xfrm>
            <a:prstGeom prst="rect">
              <a:avLst/>
            </a:prstGeom>
            <a:noFill/>
            <a:ln>
              <a:noFill/>
            </a:ln>
            <a:effectLst>
              <a:outerShdw blurRad="57150" dist="19050" dir="5400000" algn="bl" rotWithShape="0">
                <a:srgbClr val="000000">
                  <a:alpha val="50000"/>
                </a:srgbClr>
              </a:outerShdw>
            </a:effectLst>
          </p:spPr>
        </p:pic>
        <p:pic>
          <p:nvPicPr>
            <p:cNvPr id="1272" name="Google Shape;1272;p149"/>
            <p:cNvPicPr preferRelativeResize="0"/>
            <p:nvPr/>
          </p:nvPicPr>
          <p:blipFill>
            <a:blip r:embed="rId4">
              <a:alphaModFix/>
            </a:blip>
            <a:stretch>
              <a:fillRect/>
            </a:stretch>
          </p:blipFill>
          <p:spPr>
            <a:xfrm>
              <a:off x="701050" y="1596800"/>
              <a:ext cx="212200" cy="292800"/>
            </a:xfrm>
            <a:prstGeom prst="rect">
              <a:avLst/>
            </a:prstGeom>
            <a:noFill/>
            <a:ln>
              <a:noFill/>
            </a:ln>
            <a:effectLst>
              <a:outerShdw blurRad="57150" dist="19050" dir="6120000" algn="bl" rotWithShape="0">
                <a:srgbClr val="000000">
                  <a:alpha val="50000"/>
                </a:srgbClr>
              </a:outerShdw>
            </a:effectLst>
          </p:spPr>
        </p:pic>
        <p:pic>
          <p:nvPicPr>
            <p:cNvPr id="1273" name="Google Shape;1273;p149"/>
            <p:cNvPicPr preferRelativeResize="0"/>
            <p:nvPr/>
          </p:nvPicPr>
          <p:blipFill>
            <a:blip r:embed="rId4">
              <a:alphaModFix/>
            </a:blip>
            <a:stretch>
              <a:fillRect/>
            </a:stretch>
          </p:blipFill>
          <p:spPr>
            <a:xfrm>
              <a:off x="1708800" y="1568225"/>
              <a:ext cx="212200" cy="292800"/>
            </a:xfrm>
            <a:prstGeom prst="rect">
              <a:avLst/>
            </a:prstGeom>
            <a:noFill/>
            <a:ln>
              <a:noFill/>
            </a:ln>
            <a:effectLst>
              <a:outerShdw blurRad="57150" dist="19050" dir="6120000" algn="bl" rotWithShape="0">
                <a:srgbClr val="000000">
                  <a:alpha val="50000"/>
                </a:srgbClr>
              </a:outerShdw>
            </a:effectLst>
          </p:spPr>
        </p:pic>
        <p:pic>
          <p:nvPicPr>
            <p:cNvPr id="1274" name="Google Shape;1274;p149"/>
            <p:cNvPicPr preferRelativeResize="0"/>
            <p:nvPr/>
          </p:nvPicPr>
          <p:blipFill>
            <a:blip r:embed="rId4">
              <a:alphaModFix/>
            </a:blip>
            <a:stretch>
              <a:fillRect/>
            </a:stretch>
          </p:blipFill>
          <p:spPr>
            <a:xfrm>
              <a:off x="1941975" y="1711550"/>
              <a:ext cx="212200" cy="292800"/>
            </a:xfrm>
            <a:prstGeom prst="rect">
              <a:avLst/>
            </a:prstGeom>
            <a:noFill/>
            <a:ln>
              <a:noFill/>
            </a:ln>
            <a:effectLst>
              <a:outerShdw blurRad="57150" dist="19050" dir="6120000" algn="bl" rotWithShape="0">
                <a:srgbClr val="000000">
                  <a:alpha val="50000"/>
                </a:srgbClr>
              </a:outerShdw>
            </a:effectLst>
          </p:spPr>
        </p:pic>
        <p:pic>
          <p:nvPicPr>
            <p:cNvPr id="1275" name="Google Shape;1275;p149"/>
            <p:cNvPicPr preferRelativeResize="0"/>
            <p:nvPr/>
          </p:nvPicPr>
          <p:blipFill>
            <a:blip r:embed="rId4">
              <a:alphaModFix/>
            </a:blip>
            <a:stretch>
              <a:fillRect/>
            </a:stretch>
          </p:blipFill>
          <p:spPr>
            <a:xfrm>
              <a:off x="1970550" y="1711550"/>
              <a:ext cx="212200" cy="292800"/>
            </a:xfrm>
            <a:prstGeom prst="rect">
              <a:avLst/>
            </a:prstGeom>
            <a:noFill/>
            <a:ln>
              <a:noFill/>
            </a:ln>
            <a:effectLst>
              <a:outerShdw blurRad="57150" dist="19050" dir="6120000" algn="bl" rotWithShape="0">
                <a:srgbClr val="000000">
                  <a:alpha val="50000"/>
                </a:srgbClr>
              </a:outerShdw>
            </a:effectLst>
          </p:spPr>
        </p:pic>
      </p:grpSp>
      <p:grpSp>
        <p:nvGrpSpPr>
          <p:cNvPr id="1276" name="Google Shape;1276;p149"/>
          <p:cNvGrpSpPr/>
          <p:nvPr/>
        </p:nvGrpSpPr>
        <p:grpSpPr>
          <a:xfrm>
            <a:off x="5578705" y="1761322"/>
            <a:ext cx="5380655" cy="2472206"/>
            <a:chOff x="4185075" y="1321025"/>
            <a:chExt cx="4036500" cy="1854201"/>
          </a:xfrm>
        </p:grpSpPr>
        <p:pic>
          <p:nvPicPr>
            <p:cNvPr id="1277" name="Google Shape;1277;p149"/>
            <p:cNvPicPr preferRelativeResize="0"/>
            <p:nvPr/>
          </p:nvPicPr>
          <p:blipFill>
            <a:blip r:embed="rId3">
              <a:alphaModFix/>
            </a:blip>
            <a:stretch>
              <a:fillRect/>
            </a:stretch>
          </p:blipFill>
          <p:spPr>
            <a:xfrm>
              <a:off x="7188125" y="2882425"/>
              <a:ext cx="212200" cy="292800"/>
            </a:xfrm>
            <a:prstGeom prst="rect">
              <a:avLst/>
            </a:prstGeom>
            <a:noFill/>
            <a:ln>
              <a:noFill/>
            </a:ln>
            <a:effectLst>
              <a:outerShdw blurRad="57150" dist="19050" dir="5400000" algn="bl" rotWithShape="0">
                <a:srgbClr val="000000">
                  <a:alpha val="50000"/>
                </a:srgbClr>
              </a:outerShdw>
            </a:effectLst>
          </p:spPr>
        </p:pic>
        <p:grpSp>
          <p:nvGrpSpPr>
            <p:cNvPr id="1278" name="Google Shape;1278;p149"/>
            <p:cNvGrpSpPr/>
            <p:nvPr/>
          </p:nvGrpSpPr>
          <p:grpSpPr>
            <a:xfrm>
              <a:off x="7885550" y="1759175"/>
              <a:ext cx="336025" cy="330900"/>
              <a:chOff x="7880800" y="1749650"/>
              <a:chExt cx="336025" cy="330900"/>
            </a:xfrm>
          </p:grpSpPr>
          <p:pic>
            <p:nvPicPr>
              <p:cNvPr id="1279" name="Google Shape;1279;p149"/>
              <p:cNvPicPr preferRelativeResize="0"/>
              <p:nvPr/>
            </p:nvPicPr>
            <p:blipFill>
              <a:blip r:embed="rId4">
                <a:alphaModFix/>
              </a:blip>
              <a:stretch>
                <a:fillRect/>
              </a:stretch>
            </p:blipFill>
            <p:spPr>
              <a:xfrm>
                <a:off x="8004625" y="1749650"/>
                <a:ext cx="212200" cy="292800"/>
              </a:xfrm>
              <a:prstGeom prst="rect">
                <a:avLst/>
              </a:prstGeom>
              <a:noFill/>
              <a:ln>
                <a:noFill/>
              </a:ln>
              <a:effectLst>
                <a:outerShdw blurRad="57150" dist="19050" dir="6120000" algn="bl" rotWithShape="0">
                  <a:srgbClr val="000000">
                    <a:alpha val="50000"/>
                  </a:srgbClr>
                </a:outerShdw>
              </a:effectLst>
            </p:spPr>
          </p:pic>
          <p:pic>
            <p:nvPicPr>
              <p:cNvPr id="1280" name="Google Shape;1280;p149"/>
              <p:cNvPicPr preferRelativeResize="0"/>
              <p:nvPr/>
            </p:nvPicPr>
            <p:blipFill>
              <a:blip r:embed="rId4">
                <a:alphaModFix/>
              </a:blip>
              <a:stretch>
                <a:fillRect/>
              </a:stretch>
            </p:blipFill>
            <p:spPr>
              <a:xfrm>
                <a:off x="7880800" y="1787750"/>
                <a:ext cx="212200" cy="292800"/>
              </a:xfrm>
              <a:prstGeom prst="rect">
                <a:avLst/>
              </a:prstGeom>
              <a:noFill/>
              <a:ln>
                <a:noFill/>
              </a:ln>
              <a:effectLst>
                <a:outerShdw blurRad="57150" dist="19050" dir="6120000" algn="bl" rotWithShape="0">
                  <a:srgbClr val="000000">
                    <a:alpha val="50000"/>
                  </a:srgbClr>
                </a:outerShdw>
              </a:effectLst>
            </p:spPr>
          </p:pic>
        </p:grpSp>
        <p:pic>
          <p:nvPicPr>
            <p:cNvPr id="1281" name="Google Shape;1281;p149"/>
            <p:cNvPicPr preferRelativeResize="0"/>
            <p:nvPr/>
          </p:nvPicPr>
          <p:blipFill>
            <a:blip r:embed="rId4">
              <a:alphaModFix/>
            </a:blip>
            <a:stretch>
              <a:fillRect/>
            </a:stretch>
          </p:blipFill>
          <p:spPr>
            <a:xfrm>
              <a:off x="4185075" y="1387725"/>
              <a:ext cx="212200" cy="292800"/>
            </a:xfrm>
            <a:prstGeom prst="rect">
              <a:avLst/>
            </a:prstGeom>
            <a:noFill/>
            <a:ln>
              <a:noFill/>
            </a:ln>
            <a:effectLst>
              <a:outerShdw blurRad="57150" dist="19050" dir="6120000" algn="bl" rotWithShape="0">
                <a:srgbClr val="000000">
                  <a:alpha val="50000"/>
                </a:srgbClr>
              </a:outerShdw>
            </a:effectLst>
          </p:spPr>
        </p:pic>
        <p:pic>
          <p:nvPicPr>
            <p:cNvPr id="1282" name="Google Shape;1282;p149"/>
            <p:cNvPicPr preferRelativeResize="0"/>
            <p:nvPr/>
          </p:nvPicPr>
          <p:blipFill>
            <a:blip r:embed="rId4">
              <a:alphaModFix/>
            </a:blip>
            <a:stretch>
              <a:fillRect/>
            </a:stretch>
          </p:blipFill>
          <p:spPr>
            <a:xfrm>
              <a:off x="4335350" y="1321025"/>
              <a:ext cx="212200" cy="292800"/>
            </a:xfrm>
            <a:prstGeom prst="rect">
              <a:avLst/>
            </a:prstGeom>
            <a:noFill/>
            <a:ln>
              <a:noFill/>
            </a:ln>
            <a:effectLst>
              <a:outerShdw blurRad="57150" dist="19050" dir="6120000" algn="bl" rotWithShape="0">
                <a:srgbClr val="000000">
                  <a:alpha val="50000"/>
                </a:srgbClr>
              </a:outerShdw>
            </a:effectLst>
          </p:spPr>
        </p:pic>
      </p:grpSp>
      <p:grpSp>
        <p:nvGrpSpPr>
          <p:cNvPr id="1283" name="Google Shape;1283;p149"/>
          <p:cNvGrpSpPr/>
          <p:nvPr/>
        </p:nvGrpSpPr>
        <p:grpSpPr>
          <a:xfrm>
            <a:off x="890077" y="1380334"/>
            <a:ext cx="5485795" cy="1565128"/>
            <a:chOff x="667725" y="1035276"/>
            <a:chExt cx="4115375" cy="1173875"/>
          </a:xfrm>
        </p:grpSpPr>
        <p:pic>
          <p:nvPicPr>
            <p:cNvPr id="1284" name="Google Shape;1284;p149"/>
            <p:cNvPicPr preferRelativeResize="0"/>
            <p:nvPr/>
          </p:nvPicPr>
          <p:blipFill>
            <a:blip r:embed="rId5">
              <a:alphaModFix/>
            </a:blip>
            <a:stretch>
              <a:fillRect/>
            </a:stretch>
          </p:blipFill>
          <p:spPr>
            <a:xfrm>
              <a:off x="1299925" y="1916351"/>
              <a:ext cx="212200" cy="292800"/>
            </a:xfrm>
            <a:prstGeom prst="rect">
              <a:avLst/>
            </a:prstGeom>
            <a:noFill/>
            <a:ln>
              <a:noFill/>
            </a:ln>
            <a:effectLst>
              <a:outerShdw blurRad="57150" dist="19050" dir="5400000" algn="bl" rotWithShape="0">
                <a:srgbClr val="000000">
                  <a:alpha val="50000"/>
                </a:srgbClr>
              </a:outerShdw>
            </a:effectLst>
          </p:spPr>
        </p:pic>
        <p:pic>
          <p:nvPicPr>
            <p:cNvPr id="1285" name="Google Shape;1285;p149"/>
            <p:cNvPicPr preferRelativeResize="0"/>
            <p:nvPr/>
          </p:nvPicPr>
          <p:blipFill>
            <a:blip r:embed="rId5">
              <a:alphaModFix/>
            </a:blip>
            <a:stretch>
              <a:fillRect/>
            </a:stretch>
          </p:blipFill>
          <p:spPr>
            <a:xfrm>
              <a:off x="4313700" y="1301976"/>
              <a:ext cx="212200" cy="292800"/>
            </a:xfrm>
            <a:prstGeom prst="rect">
              <a:avLst/>
            </a:prstGeom>
            <a:noFill/>
            <a:ln>
              <a:noFill/>
            </a:ln>
            <a:effectLst>
              <a:outerShdw blurRad="57150" dist="19050" dir="5400000" algn="bl" rotWithShape="0">
                <a:srgbClr val="000000">
                  <a:alpha val="50000"/>
                </a:srgbClr>
              </a:outerShdw>
            </a:effectLst>
          </p:spPr>
        </p:pic>
        <p:pic>
          <p:nvPicPr>
            <p:cNvPr id="1286" name="Google Shape;1286;p149"/>
            <p:cNvPicPr preferRelativeResize="0"/>
            <p:nvPr/>
          </p:nvPicPr>
          <p:blipFill>
            <a:blip r:embed="rId6">
              <a:alphaModFix/>
            </a:blip>
            <a:stretch>
              <a:fillRect/>
            </a:stretch>
          </p:blipFill>
          <p:spPr>
            <a:xfrm>
              <a:off x="2356275" y="1473413"/>
              <a:ext cx="212200" cy="292800"/>
            </a:xfrm>
            <a:prstGeom prst="rect">
              <a:avLst/>
            </a:prstGeom>
            <a:noFill/>
            <a:ln>
              <a:noFill/>
            </a:ln>
            <a:effectLst>
              <a:outerShdw blurRad="57150" dist="19050" dir="5400000" algn="bl" rotWithShape="0">
                <a:srgbClr val="000000">
                  <a:alpha val="50000"/>
                </a:srgbClr>
              </a:outerShdw>
            </a:effectLst>
          </p:spPr>
        </p:pic>
        <p:pic>
          <p:nvPicPr>
            <p:cNvPr id="1287" name="Google Shape;1287;p149"/>
            <p:cNvPicPr preferRelativeResize="0"/>
            <p:nvPr/>
          </p:nvPicPr>
          <p:blipFill>
            <a:blip r:embed="rId6">
              <a:alphaModFix/>
            </a:blip>
            <a:stretch>
              <a:fillRect/>
            </a:stretch>
          </p:blipFill>
          <p:spPr>
            <a:xfrm>
              <a:off x="2403900" y="1473413"/>
              <a:ext cx="212200" cy="292800"/>
            </a:xfrm>
            <a:prstGeom prst="rect">
              <a:avLst/>
            </a:prstGeom>
            <a:noFill/>
            <a:ln>
              <a:noFill/>
            </a:ln>
            <a:effectLst>
              <a:outerShdw blurRad="57150" dist="19050" dir="5400000" algn="bl" rotWithShape="0">
                <a:srgbClr val="000000">
                  <a:alpha val="50000"/>
                </a:srgbClr>
              </a:outerShdw>
            </a:effectLst>
          </p:spPr>
        </p:pic>
        <p:pic>
          <p:nvPicPr>
            <p:cNvPr id="1288" name="Google Shape;1288;p149"/>
            <p:cNvPicPr preferRelativeResize="0"/>
            <p:nvPr/>
          </p:nvPicPr>
          <p:blipFill>
            <a:blip r:embed="rId6">
              <a:alphaModFix/>
            </a:blip>
            <a:stretch>
              <a:fillRect/>
            </a:stretch>
          </p:blipFill>
          <p:spPr>
            <a:xfrm>
              <a:off x="2299125" y="1444813"/>
              <a:ext cx="212200" cy="292800"/>
            </a:xfrm>
            <a:prstGeom prst="rect">
              <a:avLst/>
            </a:prstGeom>
            <a:noFill/>
            <a:ln>
              <a:noFill/>
            </a:ln>
            <a:effectLst>
              <a:outerShdw blurRad="57150" dist="19050" dir="5400000" algn="bl" rotWithShape="0">
                <a:srgbClr val="000000">
                  <a:alpha val="50000"/>
                </a:srgbClr>
              </a:outerShdw>
            </a:effectLst>
          </p:spPr>
        </p:pic>
        <p:pic>
          <p:nvPicPr>
            <p:cNvPr id="1289" name="Google Shape;1289;p149"/>
            <p:cNvPicPr preferRelativeResize="0"/>
            <p:nvPr/>
          </p:nvPicPr>
          <p:blipFill>
            <a:blip r:embed="rId4">
              <a:alphaModFix/>
            </a:blip>
            <a:stretch>
              <a:fillRect/>
            </a:stretch>
          </p:blipFill>
          <p:spPr>
            <a:xfrm>
              <a:off x="927550" y="1813225"/>
              <a:ext cx="212200" cy="292800"/>
            </a:xfrm>
            <a:prstGeom prst="rect">
              <a:avLst/>
            </a:prstGeom>
            <a:noFill/>
            <a:ln>
              <a:noFill/>
            </a:ln>
            <a:effectLst>
              <a:outerShdw blurRad="57150" dist="19050" dir="6120000" algn="bl" rotWithShape="0">
                <a:srgbClr val="000000">
                  <a:alpha val="50000"/>
                </a:srgbClr>
              </a:outerShdw>
            </a:effectLst>
          </p:spPr>
        </p:pic>
        <p:pic>
          <p:nvPicPr>
            <p:cNvPr id="1290" name="Google Shape;1290;p149"/>
            <p:cNvPicPr preferRelativeResize="0"/>
            <p:nvPr/>
          </p:nvPicPr>
          <p:blipFill>
            <a:blip r:embed="rId4">
              <a:alphaModFix/>
            </a:blip>
            <a:stretch>
              <a:fillRect/>
            </a:stretch>
          </p:blipFill>
          <p:spPr>
            <a:xfrm>
              <a:off x="1278725" y="1916350"/>
              <a:ext cx="212200" cy="292800"/>
            </a:xfrm>
            <a:prstGeom prst="rect">
              <a:avLst/>
            </a:prstGeom>
            <a:noFill/>
            <a:ln>
              <a:noFill/>
            </a:ln>
            <a:effectLst>
              <a:outerShdw blurRad="57150" dist="19050" dir="6120000" algn="bl" rotWithShape="0">
                <a:srgbClr val="000000">
                  <a:alpha val="50000"/>
                </a:srgbClr>
              </a:outerShdw>
            </a:effectLst>
          </p:spPr>
        </p:pic>
        <p:pic>
          <p:nvPicPr>
            <p:cNvPr id="1291" name="Google Shape;1291;p149"/>
            <p:cNvPicPr preferRelativeResize="0"/>
            <p:nvPr/>
          </p:nvPicPr>
          <p:blipFill>
            <a:blip r:embed="rId4">
              <a:alphaModFix/>
            </a:blip>
            <a:stretch>
              <a:fillRect/>
            </a:stretch>
          </p:blipFill>
          <p:spPr>
            <a:xfrm>
              <a:off x="1975300" y="1678225"/>
              <a:ext cx="212200" cy="292800"/>
            </a:xfrm>
            <a:prstGeom prst="rect">
              <a:avLst/>
            </a:prstGeom>
            <a:noFill/>
            <a:ln>
              <a:noFill/>
            </a:ln>
            <a:effectLst>
              <a:outerShdw blurRad="57150" dist="19050" dir="6120000" algn="bl" rotWithShape="0">
                <a:srgbClr val="000000">
                  <a:alpha val="50000"/>
                </a:srgbClr>
              </a:outerShdw>
            </a:effectLst>
          </p:spPr>
        </p:pic>
        <p:pic>
          <p:nvPicPr>
            <p:cNvPr id="1292" name="Google Shape;1292;p149"/>
            <p:cNvPicPr preferRelativeResize="0"/>
            <p:nvPr/>
          </p:nvPicPr>
          <p:blipFill>
            <a:blip r:embed="rId4">
              <a:alphaModFix/>
            </a:blip>
            <a:stretch>
              <a:fillRect/>
            </a:stretch>
          </p:blipFill>
          <p:spPr>
            <a:xfrm>
              <a:off x="4337500" y="1301975"/>
              <a:ext cx="212200" cy="292800"/>
            </a:xfrm>
            <a:prstGeom prst="rect">
              <a:avLst/>
            </a:prstGeom>
            <a:noFill/>
            <a:ln>
              <a:noFill/>
            </a:ln>
            <a:effectLst>
              <a:outerShdw blurRad="57150" dist="19050" dir="6120000" algn="bl" rotWithShape="0">
                <a:srgbClr val="000000">
                  <a:alpha val="50000"/>
                </a:srgbClr>
              </a:outerShdw>
            </a:effectLst>
          </p:spPr>
        </p:pic>
        <p:pic>
          <p:nvPicPr>
            <p:cNvPr id="1293" name="Google Shape;1293;p149"/>
            <p:cNvPicPr preferRelativeResize="0"/>
            <p:nvPr/>
          </p:nvPicPr>
          <p:blipFill>
            <a:blip r:embed="rId4">
              <a:alphaModFix/>
            </a:blip>
            <a:stretch>
              <a:fillRect/>
            </a:stretch>
          </p:blipFill>
          <p:spPr>
            <a:xfrm>
              <a:off x="4189850" y="1385425"/>
              <a:ext cx="212200" cy="292800"/>
            </a:xfrm>
            <a:prstGeom prst="rect">
              <a:avLst/>
            </a:prstGeom>
            <a:noFill/>
            <a:ln>
              <a:noFill/>
            </a:ln>
            <a:effectLst>
              <a:outerShdw blurRad="57150" dist="19050" dir="6120000" algn="bl" rotWithShape="0">
                <a:srgbClr val="000000">
                  <a:alpha val="50000"/>
                </a:srgbClr>
              </a:outerShdw>
            </a:effectLst>
          </p:spPr>
        </p:pic>
        <p:pic>
          <p:nvPicPr>
            <p:cNvPr id="1294" name="Google Shape;1294;p149"/>
            <p:cNvPicPr preferRelativeResize="0"/>
            <p:nvPr/>
          </p:nvPicPr>
          <p:blipFill>
            <a:blip r:embed="rId5">
              <a:alphaModFix/>
            </a:blip>
            <a:stretch>
              <a:fillRect/>
            </a:stretch>
          </p:blipFill>
          <p:spPr>
            <a:xfrm>
              <a:off x="2051500" y="1623551"/>
              <a:ext cx="212200" cy="292800"/>
            </a:xfrm>
            <a:prstGeom prst="rect">
              <a:avLst/>
            </a:prstGeom>
            <a:noFill/>
            <a:ln>
              <a:noFill/>
            </a:ln>
            <a:effectLst>
              <a:outerShdw blurRad="57150" dist="19050" dir="5400000" algn="bl" rotWithShape="0">
                <a:srgbClr val="000000">
                  <a:alpha val="50000"/>
                </a:srgbClr>
              </a:outerShdw>
            </a:effectLst>
          </p:spPr>
        </p:pic>
        <p:pic>
          <p:nvPicPr>
            <p:cNvPr id="1295" name="Google Shape;1295;p149"/>
            <p:cNvPicPr preferRelativeResize="0"/>
            <p:nvPr/>
          </p:nvPicPr>
          <p:blipFill>
            <a:blip r:embed="rId5">
              <a:alphaModFix/>
            </a:blip>
            <a:stretch>
              <a:fillRect/>
            </a:stretch>
          </p:blipFill>
          <p:spPr>
            <a:xfrm>
              <a:off x="1228725" y="1678226"/>
              <a:ext cx="212200" cy="292800"/>
            </a:xfrm>
            <a:prstGeom prst="rect">
              <a:avLst/>
            </a:prstGeom>
            <a:noFill/>
            <a:ln>
              <a:noFill/>
            </a:ln>
            <a:effectLst>
              <a:outerShdw blurRad="57150" dist="19050" dir="5400000" algn="bl" rotWithShape="0">
                <a:srgbClr val="000000">
                  <a:alpha val="50000"/>
                </a:srgbClr>
              </a:outerShdw>
            </a:effectLst>
          </p:spPr>
        </p:pic>
        <p:pic>
          <p:nvPicPr>
            <p:cNvPr id="1296" name="Google Shape;1296;p149"/>
            <p:cNvPicPr preferRelativeResize="0"/>
            <p:nvPr/>
          </p:nvPicPr>
          <p:blipFill>
            <a:blip r:embed="rId5">
              <a:alphaModFix/>
            </a:blip>
            <a:stretch>
              <a:fillRect/>
            </a:stretch>
          </p:blipFill>
          <p:spPr>
            <a:xfrm>
              <a:off x="4361325" y="1301976"/>
              <a:ext cx="212200" cy="292800"/>
            </a:xfrm>
            <a:prstGeom prst="rect">
              <a:avLst/>
            </a:prstGeom>
            <a:noFill/>
            <a:ln>
              <a:noFill/>
            </a:ln>
            <a:effectLst>
              <a:outerShdw blurRad="57150" dist="19050" dir="5400000" algn="bl" rotWithShape="0">
                <a:srgbClr val="000000">
                  <a:alpha val="50000"/>
                </a:srgbClr>
              </a:outerShdw>
            </a:effectLst>
          </p:spPr>
        </p:pic>
        <p:pic>
          <p:nvPicPr>
            <p:cNvPr id="1297" name="Google Shape;1297;p149"/>
            <p:cNvPicPr preferRelativeResize="0"/>
            <p:nvPr/>
          </p:nvPicPr>
          <p:blipFill>
            <a:blip r:embed="rId5">
              <a:alphaModFix/>
            </a:blip>
            <a:stretch>
              <a:fillRect/>
            </a:stretch>
          </p:blipFill>
          <p:spPr>
            <a:xfrm>
              <a:off x="4056500" y="1206276"/>
              <a:ext cx="212200" cy="292800"/>
            </a:xfrm>
            <a:prstGeom prst="rect">
              <a:avLst/>
            </a:prstGeom>
            <a:noFill/>
            <a:ln>
              <a:noFill/>
            </a:ln>
            <a:effectLst>
              <a:outerShdw blurRad="57150" dist="19050" dir="5400000" algn="bl" rotWithShape="0">
                <a:srgbClr val="000000">
                  <a:alpha val="50000"/>
                </a:srgbClr>
              </a:outerShdw>
            </a:effectLst>
          </p:spPr>
        </p:pic>
        <p:pic>
          <p:nvPicPr>
            <p:cNvPr id="1298" name="Google Shape;1298;p149"/>
            <p:cNvPicPr preferRelativeResize="0"/>
            <p:nvPr/>
          </p:nvPicPr>
          <p:blipFill>
            <a:blip r:embed="rId5">
              <a:alphaModFix/>
            </a:blip>
            <a:stretch>
              <a:fillRect/>
            </a:stretch>
          </p:blipFill>
          <p:spPr>
            <a:xfrm>
              <a:off x="2086925" y="1594776"/>
              <a:ext cx="212200" cy="292800"/>
            </a:xfrm>
            <a:prstGeom prst="rect">
              <a:avLst/>
            </a:prstGeom>
            <a:noFill/>
            <a:ln>
              <a:noFill/>
            </a:ln>
            <a:effectLst>
              <a:outerShdw blurRad="57150" dist="19050" dir="5400000" algn="bl" rotWithShape="0">
                <a:srgbClr val="000000">
                  <a:alpha val="50000"/>
                </a:srgbClr>
              </a:outerShdw>
            </a:effectLst>
          </p:spPr>
        </p:pic>
        <p:pic>
          <p:nvPicPr>
            <p:cNvPr id="1299" name="Google Shape;1299;p149"/>
            <p:cNvPicPr preferRelativeResize="0"/>
            <p:nvPr/>
          </p:nvPicPr>
          <p:blipFill>
            <a:blip r:embed="rId5">
              <a:alphaModFix/>
            </a:blip>
            <a:stretch>
              <a:fillRect/>
            </a:stretch>
          </p:blipFill>
          <p:spPr>
            <a:xfrm>
              <a:off x="4570900" y="1035276"/>
              <a:ext cx="212200" cy="292800"/>
            </a:xfrm>
            <a:prstGeom prst="rect">
              <a:avLst/>
            </a:prstGeom>
            <a:noFill/>
            <a:ln>
              <a:noFill/>
            </a:ln>
            <a:effectLst>
              <a:outerShdw blurRad="57150" dist="19050" dir="5400000" algn="bl" rotWithShape="0">
                <a:srgbClr val="000000">
                  <a:alpha val="50000"/>
                </a:srgbClr>
              </a:outerShdw>
            </a:effectLst>
          </p:spPr>
        </p:pic>
        <p:pic>
          <p:nvPicPr>
            <p:cNvPr id="1300" name="Google Shape;1300;p149"/>
            <p:cNvPicPr preferRelativeResize="0"/>
            <p:nvPr/>
          </p:nvPicPr>
          <p:blipFill>
            <a:blip r:embed="rId5">
              <a:alphaModFix/>
            </a:blip>
            <a:stretch>
              <a:fillRect/>
            </a:stretch>
          </p:blipFill>
          <p:spPr>
            <a:xfrm>
              <a:off x="667725" y="1623551"/>
              <a:ext cx="212200" cy="292800"/>
            </a:xfrm>
            <a:prstGeom prst="rect">
              <a:avLst/>
            </a:prstGeom>
            <a:noFill/>
            <a:ln>
              <a:noFill/>
            </a:ln>
            <a:effectLst>
              <a:outerShdw blurRad="57150" dist="19050" dir="5400000" algn="bl" rotWithShape="0">
                <a:srgbClr val="000000">
                  <a:alpha val="50000"/>
                </a:srgbClr>
              </a:outerShdw>
            </a:effectLst>
          </p:spPr>
        </p:pic>
      </p:grpSp>
      <p:pic>
        <p:nvPicPr>
          <p:cNvPr id="1301" name="Google Shape;1301;p149"/>
          <p:cNvPicPr preferRelativeResize="0"/>
          <p:nvPr/>
        </p:nvPicPr>
        <p:blipFill>
          <a:blip r:embed="rId3">
            <a:alphaModFix/>
          </a:blip>
          <a:stretch>
            <a:fillRect/>
          </a:stretch>
        </p:blipFill>
        <p:spPr>
          <a:xfrm>
            <a:off x="8308469" y="2979967"/>
            <a:ext cx="282860" cy="390401"/>
          </a:xfrm>
          <a:prstGeom prst="rect">
            <a:avLst/>
          </a:prstGeom>
          <a:noFill/>
          <a:ln>
            <a:noFill/>
          </a:ln>
          <a:effectLst>
            <a:outerShdw blurRad="57150" dist="19050" dir="5400000" algn="bl" rotWithShape="0">
              <a:srgbClr val="000000">
                <a:alpha val="50000"/>
              </a:srgbClr>
            </a:outerShdw>
          </a:effectLst>
        </p:spPr>
      </p:pic>
      <p:grpSp>
        <p:nvGrpSpPr>
          <p:cNvPr id="1302" name="Google Shape;1302;p149"/>
          <p:cNvGrpSpPr/>
          <p:nvPr/>
        </p:nvGrpSpPr>
        <p:grpSpPr>
          <a:xfrm>
            <a:off x="1143931" y="1648594"/>
            <a:ext cx="9782037" cy="1442298"/>
            <a:chOff x="858163" y="1236476"/>
            <a:chExt cx="7338363" cy="1081750"/>
          </a:xfrm>
        </p:grpSpPr>
        <p:pic>
          <p:nvPicPr>
            <p:cNvPr id="1303" name="Google Shape;1303;p149"/>
            <p:cNvPicPr preferRelativeResize="0"/>
            <p:nvPr/>
          </p:nvPicPr>
          <p:blipFill>
            <a:blip r:embed="rId5">
              <a:alphaModFix/>
            </a:blip>
            <a:stretch>
              <a:fillRect/>
            </a:stretch>
          </p:blipFill>
          <p:spPr>
            <a:xfrm>
              <a:off x="2075325" y="1601551"/>
              <a:ext cx="212200" cy="292800"/>
            </a:xfrm>
            <a:prstGeom prst="rect">
              <a:avLst/>
            </a:prstGeom>
            <a:noFill/>
            <a:ln>
              <a:noFill/>
            </a:ln>
            <a:effectLst>
              <a:outerShdw blurRad="57150" dist="19050" dir="5400000" algn="bl" rotWithShape="0">
                <a:srgbClr val="000000">
                  <a:alpha val="50000"/>
                </a:srgbClr>
              </a:outerShdw>
            </a:effectLst>
          </p:spPr>
        </p:pic>
        <p:pic>
          <p:nvPicPr>
            <p:cNvPr id="1304" name="Google Shape;1304;p149"/>
            <p:cNvPicPr preferRelativeResize="0"/>
            <p:nvPr/>
          </p:nvPicPr>
          <p:blipFill>
            <a:blip r:embed="rId4">
              <a:alphaModFix/>
            </a:blip>
            <a:stretch>
              <a:fillRect/>
            </a:stretch>
          </p:blipFill>
          <p:spPr>
            <a:xfrm>
              <a:off x="937050" y="1827025"/>
              <a:ext cx="212200" cy="292800"/>
            </a:xfrm>
            <a:prstGeom prst="rect">
              <a:avLst/>
            </a:prstGeom>
            <a:noFill/>
            <a:ln>
              <a:noFill/>
            </a:ln>
            <a:effectLst>
              <a:outerShdw blurRad="57150" dist="19050" dir="6120000" algn="bl" rotWithShape="0">
                <a:srgbClr val="000000">
                  <a:alpha val="50000"/>
                </a:srgbClr>
              </a:outerShdw>
            </a:effectLst>
          </p:spPr>
        </p:pic>
        <p:pic>
          <p:nvPicPr>
            <p:cNvPr id="1305" name="Google Shape;1305;p149"/>
            <p:cNvPicPr preferRelativeResize="0"/>
            <p:nvPr/>
          </p:nvPicPr>
          <p:blipFill>
            <a:blip r:embed="rId5">
              <a:alphaModFix/>
            </a:blip>
            <a:stretch>
              <a:fillRect/>
            </a:stretch>
          </p:blipFill>
          <p:spPr>
            <a:xfrm>
              <a:off x="1278725" y="2025426"/>
              <a:ext cx="212200" cy="292800"/>
            </a:xfrm>
            <a:prstGeom prst="rect">
              <a:avLst/>
            </a:prstGeom>
            <a:noFill/>
            <a:ln>
              <a:noFill/>
            </a:ln>
            <a:effectLst>
              <a:outerShdw blurRad="57150" dist="19050" dir="5400000" algn="bl" rotWithShape="0">
                <a:srgbClr val="000000">
                  <a:alpha val="50000"/>
                </a:srgbClr>
              </a:outerShdw>
            </a:effectLst>
          </p:spPr>
        </p:pic>
        <p:pic>
          <p:nvPicPr>
            <p:cNvPr id="1306" name="Google Shape;1306;p149"/>
            <p:cNvPicPr preferRelativeResize="0"/>
            <p:nvPr/>
          </p:nvPicPr>
          <p:blipFill>
            <a:blip r:embed="rId5">
              <a:alphaModFix/>
            </a:blip>
            <a:stretch>
              <a:fillRect/>
            </a:stretch>
          </p:blipFill>
          <p:spPr>
            <a:xfrm>
              <a:off x="888200" y="1384101"/>
              <a:ext cx="212200" cy="292800"/>
            </a:xfrm>
            <a:prstGeom prst="rect">
              <a:avLst/>
            </a:prstGeom>
            <a:noFill/>
            <a:ln>
              <a:noFill/>
            </a:ln>
            <a:effectLst>
              <a:outerShdw blurRad="57150" dist="19050" dir="5400000" algn="bl" rotWithShape="0">
                <a:srgbClr val="000000">
                  <a:alpha val="50000"/>
                </a:srgbClr>
              </a:outerShdw>
            </a:effectLst>
          </p:spPr>
        </p:pic>
        <p:pic>
          <p:nvPicPr>
            <p:cNvPr id="1307" name="Google Shape;1307;p149"/>
            <p:cNvPicPr preferRelativeResize="0"/>
            <p:nvPr/>
          </p:nvPicPr>
          <p:blipFill>
            <a:blip r:embed="rId5">
              <a:alphaModFix/>
            </a:blip>
            <a:stretch>
              <a:fillRect/>
            </a:stretch>
          </p:blipFill>
          <p:spPr>
            <a:xfrm>
              <a:off x="4048175" y="1236476"/>
              <a:ext cx="212200" cy="292800"/>
            </a:xfrm>
            <a:prstGeom prst="rect">
              <a:avLst/>
            </a:prstGeom>
            <a:noFill/>
            <a:ln>
              <a:noFill/>
            </a:ln>
            <a:effectLst>
              <a:outerShdw blurRad="57150" dist="19050" dir="5400000" algn="bl" rotWithShape="0">
                <a:srgbClr val="000000">
                  <a:alpha val="50000"/>
                </a:srgbClr>
              </a:outerShdw>
            </a:effectLst>
          </p:spPr>
        </p:pic>
        <p:pic>
          <p:nvPicPr>
            <p:cNvPr id="1308" name="Google Shape;1308;p149"/>
            <p:cNvPicPr preferRelativeResize="0"/>
            <p:nvPr/>
          </p:nvPicPr>
          <p:blipFill>
            <a:blip r:embed="rId5">
              <a:alphaModFix/>
            </a:blip>
            <a:stretch>
              <a:fillRect/>
            </a:stretch>
          </p:blipFill>
          <p:spPr>
            <a:xfrm>
              <a:off x="2031200" y="1634901"/>
              <a:ext cx="212200" cy="292800"/>
            </a:xfrm>
            <a:prstGeom prst="rect">
              <a:avLst/>
            </a:prstGeom>
            <a:noFill/>
            <a:ln>
              <a:noFill/>
            </a:ln>
            <a:effectLst>
              <a:outerShdw blurRad="57150" dist="19050" dir="5400000" algn="bl" rotWithShape="0">
                <a:srgbClr val="000000">
                  <a:alpha val="50000"/>
                </a:srgbClr>
              </a:outerShdw>
            </a:effectLst>
          </p:spPr>
        </p:pic>
        <p:pic>
          <p:nvPicPr>
            <p:cNvPr id="1309" name="Google Shape;1309;p149"/>
            <p:cNvPicPr preferRelativeResize="0"/>
            <p:nvPr/>
          </p:nvPicPr>
          <p:blipFill>
            <a:blip r:embed="rId5">
              <a:alphaModFix/>
            </a:blip>
            <a:stretch>
              <a:fillRect/>
            </a:stretch>
          </p:blipFill>
          <p:spPr>
            <a:xfrm>
              <a:off x="1278725" y="1927701"/>
              <a:ext cx="212200" cy="292800"/>
            </a:xfrm>
            <a:prstGeom prst="rect">
              <a:avLst/>
            </a:prstGeom>
            <a:noFill/>
            <a:ln>
              <a:noFill/>
            </a:ln>
            <a:effectLst>
              <a:outerShdw blurRad="57150" dist="19050" dir="5400000" algn="bl" rotWithShape="0">
                <a:srgbClr val="000000">
                  <a:alpha val="50000"/>
                </a:srgbClr>
              </a:outerShdw>
            </a:effectLst>
          </p:spPr>
        </p:pic>
        <p:pic>
          <p:nvPicPr>
            <p:cNvPr id="1310" name="Google Shape;1310;p149"/>
            <p:cNvPicPr preferRelativeResize="0"/>
            <p:nvPr/>
          </p:nvPicPr>
          <p:blipFill>
            <a:blip r:embed="rId5">
              <a:alphaModFix/>
            </a:blip>
            <a:stretch>
              <a:fillRect/>
            </a:stretch>
          </p:blipFill>
          <p:spPr>
            <a:xfrm>
              <a:off x="4294025" y="1284951"/>
              <a:ext cx="212200" cy="292800"/>
            </a:xfrm>
            <a:prstGeom prst="rect">
              <a:avLst/>
            </a:prstGeom>
            <a:noFill/>
            <a:ln>
              <a:noFill/>
            </a:ln>
            <a:effectLst>
              <a:outerShdw blurRad="57150" dist="19050" dir="5400000" algn="bl" rotWithShape="0">
                <a:srgbClr val="000000">
                  <a:alpha val="50000"/>
                </a:srgbClr>
              </a:outerShdw>
            </a:effectLst>
          </p:spPr>
        </p:pic>
        <p:pic>
          <p:nvPicPr>
            <p:cNvPr id="1311" name="Google Shape;1311;p149"/>
            <p:cNvPicPr preferRelativeResize="0"/>
            <p:nvPr/>
          </p:nvPicPr>
          <p:blipFill>
            <a:blip r:embed="rId5">
              <a:alphaModFix/>
            </a:blip>
            <a:stretch>
              <a:fillRect/>
            </a:stretch>
          </p:blipFill>
          <p:spPr>
            <a:xfrm>
              <a:off x="4326750" y="1284951"/>
              <a:ext cx="212200" cy="292800"/>
            </a:xfrm>
            <a:prstGeom prst="rect">
              <a:avLst/>
            </a:prstGeom>
            <a:noFill/>
            <a:ln>
              <a:noFill/>
            </a:ln>
            <a:effectLst>
              <a:outerShdw blurRad="57150" dist="19050" dir="5400000" algn="bl" rotWithShape="0">
                <a:srgbClr val="000000">
                  <a:alpha val="50000"/>
                </a:srgbClr>
              </a:outerShdw>
            </a:effectLst>
          </p:spPr>
        </p:pic>
        <p:pic>
          <p:nvPicPr>
            <p:cNvPr id="1312" name="Google Shape;1312;p149"/>
            <p:cNvPicPr preferRelativeResize="0"/>
            <p:nvPr/>
          </p:nvPicPr>
          <p:blipFill>
            <a:blip r:embed="rId5">
              <a:alphaModFix/>
            </a:blip>
            <a:stretch>
              <a:fillRect/>
            </a:stretch>
          </p:blipFill>
          <p:spPr>
            <a:xfrm>
              <a:off x="7984325" y="1775126"/>
              <a:ext cx="212200" cy="292800"/>
            </a:xfrm>
            <a:prstGeom prst="rect">
              <a:avLst/>
            </a:prstGeom>
            <a:noFill/>
            <a:ln>
              <a:noFill/>
            </a:ln>
            <a:effectLst>
              <a:outerShdw blurRad="57150" dist="19050" dir="5400000" algn="bl" rotWithShape="0">
                <a:srgbClr val="000000">
                  <a:alpha val="50000"/>
                </a:srgbClr>
              </a:outerShdw>
            </a:effectLst>
          </p:spPr>
        </p:pic>
        <p:pic>
          <p:nvPicPr>
            <p:cNvPr id="1313" name="Google Shape;1313;p149"/>
            <p:cNvPicPr preferRelativeResize="0"/>
            <p:nvPr/>
          </p:nvPicPr>
          <p:blipFill>
            <a:blip r:embed="rId5">
              <a:alphaModFix/>
            </a:blip>
            <a:stretch>
              <a:fillRect/>
            </a:stretch>
          </p:blipFill>
          <p:spPr>
            <a:xfrm>
              <a:off x="4081825" y="1236476"/>
              <a:ext cx="212200" cy="292800"/>
            </a:xfrm>
            <a:prstGeom prst="rect">
              <a:avLst/>
            </a:prstGeom>
            <a:noFill/>
            <a:ln>
              <a:noFill/>
            </a:ln>
            <a:effectLst>
              <a:outerShdw blurRad="57150" dist="19050" dir="5400000" algn="bl" rotWithShape="0">
                <a:srgbClr val="000000">
                  <a:alpha val="50000"/>
                </a:srgbClr>
              </a:outerShdw>
            </a:effectLst>
          </p:spPr>
        </p:pic>
        <p:pic>
          <p:nvPicPr>
            <p:cNvPr id="1314" name="Google Shape;1314;p149"/>
            <p:cNvPicPr preferRelativeResize="0"/>
            <p:nvPr/>
          </p:nvPicPr>
          <p:blipFill>
            <a:blip r:embed="rId5">
              <a:alphaModFix/>
            </a:blip>
            <a:stretch>
              <a:fillRect/>
            </a:stretch>
          </p:blipFill>
          <p:spPr>
            <a:xfrm>
              <a:off x="7889075" y="1827026"/>
              <a:ext cx="212200" cy="292800"/>
            </a:xfrm>
            <a:prstGeom prst="rect">
              <a:avLst/>
            </a:prstGeom>
            <a:noFill/>
            <a:ln>
              <a:noFill/>
            </a:ln>
            <a:effectLst>
              <a:outerShdw blurRad="57150" dist="19050" dir="5400000" algn="bl" rotWithShape="0">
                <a:srgbClr val="000000">
                  <a:alpha val="50000"/>
                </a:srgbClr>
              </a:outerShdw>
            </a:effectLst>
          </p:spPr>
        </p:pic>
        <p:pic>
          <p:nvPicPr>
            <p:cNvPr id="1315" name="Google Shape;1315;p149"/>
            <p:cNvPicPr preferRelativeResize="0"/>
            <p:nvPr/>
          </p:nvPicPr>
          <p:blipFill>
            <a:blip r:embed="rId5">
              <a:alphaModFix/>
            </a:blip>
            <a:stretch>
              <a:fillRect/>
            </a:stretch>
          </p:blipFill>
          <p:spPr>
            <a:xfrm>
              <a:off x="1907350" y="1732626"/>
              <a:ext cx="212200" cy="292800"/>
            </a:xfrm>
            <a:prstGeom prst="rect">
              <a:avLst/>
            </a:prstGeom>
            <a:noFill/>
            <a:ln>
              <a:noFill/>
            </a:ln>
            <a:effectLst>
              <a:outerShdw blurRad="57150" dist="19050" dir="5400000" algn="bl" rotWithShape="0">
                <a:srgbClr val="000000">
                  <a:alpha val="50000"/>
                </a:srgbClr>
              </a:outerShdw>
            </a:effectLst>
          </p:spPr>
        </p:pic>
        <p:pic>
          <p:nvPicPr>
            <p:cNvPr id="1316" name="Google Shape;1316;p149"/>
            <p:cNvPicPr preferRelativeResize="0"/>
            <p:nvPr/>
          </p:nvPicPr>
          <p:blipFill>
            <a:blip r:embed="rId6">
              <a:alphaModFix/>
            </a:blip>
            <a:stretch>
              <a:fillRect/>
            </a:stretch>
          </p:blipFill>
          <p:spPr>
            <a:xfrm>
              <a:off x="1723075" y="1827013"/>
              <a:ext cx="212200" cy="292800"/>
            </a:xfrm>
            <a:prstGeom prst="rect">
              <a:avLst/>
            </a:prstGeom>
            <a:noFill/>
            <a:ln>
              <a:noFill/>
            </a:ln>
            <a:effectLst>
              <a:outerShdw blurRad="57150" dist="19050" dir="5400000" algn="bl" rotWithShape="0">
                <a:srgbClr val="000000">
                  <a:alpha val="50000"/>
                </a:srgbClr>
              </a:outerShdw>
            </a:effectLst>
          </p:spPr>
        </p:pic>
        <p:pic>
          <p:nvPicPr>
            <p:cNvPr id="1317" name="Google Shape;1317;p149"/>
            <p:cNvPicPr preferRelativeResize="0"/>
            <p:nvPr/>
          </p:nvPicPr>
          <p:blipFill>
            <a:blip r:embed="rId6">
              <a:alphaModFix/>
            </a:blip>
            <a:stretch>
              <a:fillRect/>
            </a:stretch>
          </p:blipFill>
          <p:spPr>
            <a:xfrm>
              <a:off x="1699263" y="1634888"/>
              <a:ext cx="212200" cy="292800"/>
            </a:xfrm>
            <a:prstGeom prst="rect">
              <a:avLst/>
            </a:prstGeom>
            <a:noFill/>
            <a:ln>
              <a:noFill/>
            </a:ln>
            <a:effectLst>
              <a:outerShdw blurRad="57150" dist="19050" dir="5400000" algn="bl" rotWithShape="0">
                <a:srgbClr val="000000">
                  <a:alpha val="50000"/>
                </a:srgbClr>
              </a:outerShdw>
            </a:effectLst>
          </p:spPr>
        </p:pic>
        <p:pic>
          <p:nvPicPr>
            <p:cNvPr id="1318" name="Google Shape;1318;p149"/>
            <p:cNvPicPr preferRelativeResize="0"/>
            <p:nvPr/>
          </p:nvPicPr>
          <p:blipFill>
            <a:blip r:embed="rId6">
              <a:alphaModFix/>
            </a:blip>
            <a:stretch>
              <a:fillRect/>
            </a:stretch>
          </p:blipFill>
          <p:spPr>
            <a:xfrm>
              <a:off x="858163" y="1732613"/>
              <a:ext cx="212200" cy="292800"/>
            </a:xfrm>
            <a:prstGeom prst="rect">
              <a:avLst/>
            </a:prstGeom>
            <a:noFill/>
            <a:ln>
              <a:noFill/>
            </a:ln>
            <a:effectLst>
              <a:outerShdw blurRad="57150" dist="19050" dir="5400000" algn="bl" rotWithShape="0">
                <a:srgbClr val="000000">
                  <a:alpha val="50000"/>
                </a:srgbClr>
              </a:outerShdw>
            </a:effectLst>
          </p:spPr>
        </p:pic>
      </p:grpSp>
      <p:pic>
        <p:nvPicPr>
          <p:cNvPr id="1319" name="Google Shape;1319;p149"/>
          <p:cNvPicPr preferRelativeResize="0"/>
          <p:nvPr/>
        </p:nvPicPr>
        <p:blipFill>
          <a:blip r:embed="rId3">
            <a:alphaModFix/>
          </a:blip>
          <a:stretch>
            <a:fillRect/>
          </a:stretch>
        </p:blipFill>
        <p:spPr>
          <a:xfrm>
            <a:off x="5265062" y="1589300"/>
            <a:ext cx="282860" cy="390401"/>
          </a:xfrm>
          <a:prstGeom prst="rect">
            <a:avLst/>
          </a:prstGeom>
          <a:noFill/>
          <a:ln>
            <a:noFill/>
          </a:ln>
          <a:effectLst>
            <a:outerShdw blurRad="57150" dist="19050" dir="5400000" algn="bl" rotWithShape="0">
              <a:srgbClr val="000000">
                <a:alpha val="50000"/>
              </a:srgbClr>
            </a:outerShdw>
          </a:effectLst>
        </p:spPr>
      </p:pic>
      <p:pic>
        <p:nvPicPr>
          <p:cNvPr id="1320" name="Google Shape;1320;p149"/>
          <p:cNvPicPr preferRelativeResize="0"/>
          <p:nvPr/>
        </p:nvPicPr>
        <p:blipFill>
          <a:blip r:embed="rId4">
            <a:alphaModFix/>
          </a:blip>
          <a:stretch>
            <a:fillRect/>
          </a:stretch>
        </p:blipFill>
        <p:spPr>
          <a:xfrm>
            <a:off x="1241910" y="2437133"/>
            <a:ext cx="282860" cy="390401"/>
          </a:xfrm>
          <a:prstGeom prst="rect">
            <a:avLst/>
          </a:prstGeom>
          <a:noFill/>
          <a:ln>
            <a:noFill/>
          </a:ln>
          <a:effectLst>
            <a:outerShdw blurRad="57150" dist="19050" dir="612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2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2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230"/>
                                        </p:tgtEl>
                                        <p:attrNameLst>
                                          <p:attrName>style.visibility</p:attrName>
                                        </p:attrNameLst>
                                      </p:cBhvr>
                                      <p:to>
                                        <p:strVal val="visible"/>
                                      </p:to>
                                    </p:set>
                                    <p:animEffect transition="in" filter="fade">
                                      <p:cBhvr>
                                        <p:cTn id="25" dur="1"/>
                                        <p:tgtEl>
                                          <p:spTgt spid="1230"/>
                                        </p:tgtEl>
                                      </p:cBhvr>
                                    </p:animEffect>
                                  </p:childTnLst>
                                </p:cTn>
                              </p:par>
                              <p:par>
                                <p:cTn id="26" presetID="2" presetClass="exit" presetSubtype="1" fill="hold" nodeType="withEffect">
                                  <p:stCondLst>
                                    <p:cond delay="0"/>
                                  </p:stCondLst>
                                  <p:childTnLst>
                                    <p:anim calcmode="lin" valueType="num">
                                      <p:cBhvr additive="base">
                                        <p:cTn id="27" dur="2000"/>
                                        <p:tgtEl>
                                          <p:spTgt spid="1245"/>
                                        </p:tgtEl>
                                        <p:attrNameLst>
                                          <p:attrName>ppt_y</p:attrName>
                                        </p:attrNameLst>
                                      </p:cBhvr>
                                      <p:tavLst>
                                        <p:tav tm="0">
                                          <p:val>
                                            <p:strVal val="#ppt_y"/>
                                          </p:val>
                                        </p:tav>
                                        <p:tav tm="100000">
                                          <p:val>
                                            <p:strVal val="#ppt_y-1"/>
                                          </p:val>
                                        </p:tav>
                                      </p:tavLst>
                                    </p:anim>
                                    <p:set>
                                      <p:cBhvr>
                                        <p:cTn id="28" dur="1" fill="hold">
                                          <p:stCondLst>
                                            <p:cond delay="2000"/>
                                          </p:stCondLst>
                                        </p:cTn>
                                        <p:tgtEl>
                                          <p:spTgt spid="1245"/>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256"/>
                                        </p:tgtEl>
                                        <p:attrNameLst>
                                          <p:attrName>style.visibility</p:attrName>
                                        </p:attrNameLst>
                                      </p:cBhvr>
                                      <p:to>
                                        <p:strVal val="visible"/>
                                      </p:to>
                                    </p:set>
                                    <p:anim calcmode="lin" valueType="num">
                                      <p:cBhvr additive="base">
                                        <p:cTn id="31" dur="2000"/>
                                        <p:tgtEl>
                                          <p:spTgt spid="12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09"/>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210"/>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2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22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225"/>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230"/>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12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2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2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31"/>
                                        </p:tgtEl>
                                        <p:attrNameLst>
                                          <p:attrName>style.visibility</p:attrName>
                                        </p:attrNameLst>
                                      </p:cBhvr>
                                      <p:to>
                                        <p:strVal val="visible"/>
                                      </p:to>
                                    </p:set>
                                  </p:childTnLst>
                                </p:cTn>
                              </p:par>
                              <p:par>
                                <p:cTn id="54" presetID="2" presetClass="exit" presetSubtype="1" fill="hold" nodeType="withEffect">
                                  <p:stCondLst>
                                    <p:cond delay="0"/>
                                  </p:stCondLst>
                                  <p:childTnLst>
                                    <p:anim calcmode="lin" valueType="num">
                                      <p:cBhvr additive="base">
                                        <p:cTn id="55" dur="2000"/>
                                        <p:tgtEl>
                                          <p:spTgt spid="1259"/>
                                        </p:tgtEl>
                                        <p:attrNameLst>
                                          <p:attrName>ppt_y</p:attrName>
                                        </p:attrNameLst>
                                      </p:cBhvr>
                                      <p:tavLst>
                                        <p:tav tm="0">
                                          <p:val>
                                            <p:strVal val="#ppt_y"/>
                                          </p:val>
                                        </p:tav>
                                        <p:tav tm="100000">
                                          <p:val>
                                            <p:strVal val="#ppt_y-1"/>
                                          </p:val>
                                        </p:tav>
                                      </p:tavLst>
                                    </p:anim>
                                    <p:set>
                                      <p:cBhvr>
                                        <p:cTn id="56" dur="1" fill="hold">
                                          <p:stCondLst>
                                            <p:cond delay="2000"/>
                                          </p:stCondLst>
                                        </p:cTn>
                                        <p:tgtEl>
                                          <p:spTgt spid="1259"/>
                                        </p:tgtEl>
                                        <p:attrNameLst>
                                          <p:attrName>style.visibility</p:attrName>
                                        </p:attrNameLst>
                                      </p:cBhvr>
                                      <p:to>
                                        <p:strVal val="hidden"/>
                                      </p:to>
                                    </p:set>
                                  </p:childTnLst>
                                </p:cTn>
                              </p:par>
                              <p:par>
                                <p:cTn id="57" presetID="2" presetClass="entr" presetSubtype="4" fill="hold" nodeType="withEffect">
                                  <p:stCondLst>
                                    <p:cond delay="0"/>
                                  </p:stCondLst>
                                  <p:childTnLst>
                                    <p:set>
                                      <p:cBhvr>
                                        <p:cTn id="58" dur="1" fill="hold">
                                          <p:stCondLst>
                                            <p:cond delay="0"/>
                                          </p:stCondLst>
                                        </p:cTn>
                                        <p:tgtEl>
                                          <p:spTgt spid="1276"/>
                                        </p:tgtEl>
                                        <p:attrNameLst>
                                          <p:attrName>style.visibility</p:attrName>
                                        </p:attrNameLst>
                                      </p:cBhvr>
                                      <p:to>
                                        <p:strVal val="visible"/>
                                      </p:to>
                                    </p:set>
                                    <p:anim calcmode="lin" valueType="num">
                                      <p:cBhvr additive="base">
                                        <p:cTn id="59" dur="2000"/>
                                        <p:tgtEl>
                                          <p:spTgt spid="127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1210"/>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1211"/>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121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221"/>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226"/>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231"/>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121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222"/>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2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232"/>
                                        </p:tgtEl>
                                        <p:attrNameLst>
                                          <p:attrName>style.visibility</p:attrName>
                                        </p:attrNameLst>
                                      </p:cBhvr>
                                      <p:to>
                                        <p:strVal val="visible"/>
                                      </p:to>
                                    </p:set>
                                  </p:childTnLst>
                                </p:cTn>
                              </p:par>
                              <p:par>
                                <p:cTn id="82" presetID="2" presetClass="exit" presetSubtype="1" fill="hold" nodeType="withEffect">
                                  <p:stCondLst>
                                    <p:cond delay="0"/>
                                  </p:stCondLst>
                                  <p:childTnLst>
                                    <p:anim calcmode="lin" valueType="num">
                                      <p:cBhvr additive="base">
                                        <p:cTn id="83" dur="2000"/>
                                        <p:tgtEl>
                                          <p:spTgt spid="1283"/>
                                        </p:tgtEl>
                                        <p:attrNameLst>
                                          <p:attrName>ppt_y</p:attrName>
                                        </p:attrNameLst>
                                      </p:cBhvr>
                                      <p:tavLst>
                                        <p:tav tm="0">
                                          <p:val>
                                            <p:strVal val="#ppt_y"/>
                                          </p:val>
                                        </p:tav>
                                        <p:tav tm="100000">
                                          <p:val>
                                            <p:strVal val="#ppt_y-1"/>
                                          </p:val>
                                        </p:tav>
                                      </p:tavLst>
                                    </p:anim>
                                    <p:set>
                                      <p:cBhvr>
                                        <p:cTn id="84" dur="1" fill="hold">
                                          <p:stCondLst>
                                            <p:cond delay="2000"/>
                                          </p:stCondLst>
                                        </p:cTn>
                                        <p:tgtEl>
                                          <p:spTgt spid="128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1211"/>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21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121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22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22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232"/>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121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2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33"/>
                                        </p:tgtEl>
                                        <p:attrNameLst>
                                          <p:attrName>style.visibility</p:attrName>
                                        </p:attrNameLst>
                                      </p:cBhvr>
                                      <p:to>
                                        <p:strVal val="visible"/>
                                      </p:to>
                                    </p:set>
                                  </p:childTnLst>
                                </p:cTn>
                              </p:par>
                              <p:par>
                                <p:cTn id="107" presetID="2" presetClass="exit" presetSubtype="1" fill="hold" nodeType="withEffect">
                                  <p:stCondLst>
                                    <p:cond delay="0"/>
                                  </p:stCondLst>
                                  <p:childTnLst>
                                    <p:anim calcmode="lin" valueType="num">
                                      <p:cBhvr additive="base">
                                        <p:cTn id="108" dur="2000"/>
                                        <p:tgtEl>
                                          <p:spTgt spid="1302"/>
                                        </p:tgtEl>
                                        <p:attrNameLst>
                                          <p:attrName>ppt_y</p:attrName>
                                        </p:attrNameLst>
                                      </p:cBhvr>
                                      <p:tavLst>
                                        <p:tav tm="0">
                                          <p:val>
                                            <p:strVal val="#ppt_y"/>
                                          </p:val>
                                        </p:tav>
                                        <p:tav tm="100000">
                                          <p:val>
                                            <p:strVal val="#ppt_y-1"/>
                                          </p:val>
                                        </p:tav>
                                      </p:tavLst>
                                    </p:anim>
                                    <p:set>
                                      <p:cBhvr>
                                        <p:cTn id="109" dur="1" fill="hold">
                                          <p:stCondLst>
                                            <p:cond delay="2000"/>
                                          </p:stCondLst>
                                        </p:cTn>
                                        <p:tgtEl>
                                          <p:spTgt spid="13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lesforce PPT Template -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oogle Slides Template - November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PPT Template -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E60E0525082F4DAB92A025152A2847" ma:contentTypeVersion="11" ma:contentTypeDescription="Create a new document." ma:contentTypeScope="" ma:versionID="e12d831d3299de7eb952a9ef74c6d0f2">
  <xsd:schema xmlns:xsd="http://www.w3.org/2001/XMLSchema" xmlns:xs="http://www.w3.org/2001/XMLSchema" xmlns:p="http://schemas.microsoft.com/office/2006/metadata/properties" xmlns:ns2="dd082cc5-8387-45f8-a196-984e3c1c7d98" xmlns:ns3="ee67ad96-64b3-4b12-9e44-eeee545da4f4" targetNamespace="http://schemas.microsoft.com/office/2006/metadata/properties" ma:root="true" ma:fieldsID="6dfeab940d4443fd587b2b300a32f49c" ns2:_="" ns3:_="">
    <xsd:import namespace="dd082cc5-8387-45f8-a196-984e3c1c7d98"/>
    <xsd:import namespace="ee67ad96-64b3-4b12-9e44-eeee545da4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082cc5-8387-45f8-a196-984e3c1c7d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67ad96-64b3-4b12-9e44-eeee545da4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A70F70-3C9A-4818-B9EC-1B03E9625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082cc5-8387-45f8-a196-984e3c1c7d98"/>
    <ds:schemaRef ds:uri="ee67ad96-64b3-4b12-9e44-eeee545da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EBB68A-ACDD-4554-8650-975E1959110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205F880-E41B-413A-A827-732BE61967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12</Slides>
  <Notes>12</Notes>
  <HiddenSlides>0</HiddenSlide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Salesforce PPT Template - 2017 </vt:lpstr>
      <vt:lpstr>Salesforce Google Slides Template - November 2017 </vt:lpstr>
      <vt:lpstr>Salesforce PPT Template - 2017 </vt:lpstr>
      <vt:lpstr>TFS mFin Architecture Recommendation</vt:lpstr>
      <vt:lpstr>TFS Objective: TFS is transforming itself from being just a Financial Services company to being a digital and mobility company. As a digital company, TFS is looking to expand into Business Process Outsourcing (BPO) for other Captive Finance Companies ranging in any size (mFin).   In preparation for this transformation, TFS has requested that Salesforce recommend an Org Strategy that will support its primary stated goals:  Sell services in a reusable way from the highest to the lowest level business process. Have a subscription model that can be tailored to each customer by feature. Build Partnerships with vendors Partner with SaaS vendors to use their technology to support the business value chain. Leverage out-of-the-box capabilities first. Have technology and design in alignment to mFin architecture such that this can be scalable for use for any future customers across any channels and any size.  </vt:lpstr>
      <vt:lpstr>mFin Servicing Solution Approach</vt:lpstr>
      <vt:lpstr>Org Recommendation</vt:lpstr>
      <vt:lpstr>Risks</vt:lpstr>
      <vt:lpstr>Private Label Service Agent Enablement Candidate Roadmap  </vt:lpstr>
      <vt:lpstr>APPENDIX / REFERENCE MATERIALS</vt:lpstr>
      <vt:lpstr>PowerPoint Presentation</vt:lpstr>
      <vt:lpstr>Data Center Locations FY19 - FY22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TFS mFin Architecture Recommendation</dc:title>
  <cp:revision>1</cp:revision>
  <dcterms:modified xsi:type="dcterms:W3CDTF">2020-07-28T13:36:08Z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0x01010076E60E0525082F4DAB92A025152A2847</vt:lpwstr>
  </property>
  <property fmtid="{D5CDD505-2E9C-101B-9397-08002B2CF9AE}" pid="3" name="Order">
    <vt:r8>16500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